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Lst>
  <p:notesMasterIdLst>
    <p:notesMasterId r:id="rId30"/>
  </p:notesMasterIdLst>
  <p:handoutMasterIdLst>
    <p:handoutMasterId r:id="rId31"/>
  </p:handoutMasterIdLst>
  <p:sldIdLst>
    <p:sldId id="256" r:id="rId5"/>
    <p:sldId id="310" r:id="rId6"/>
    <p:sldId id="283" r:id="rId7"/>
    <p:sldId id="309" r:id="rId8"/>
    <p:sldId id="262" r:id="rId9"/>
    <p:sldId id="331" r:id="rId10"/>
    <p:sldId id="301" r:id="rId11"/>
    <p:sldId id="272" r:id="rId12"/>
    <p:sldId id="308" r:id="rId13"/>
    <p:sldId id="303" r:id="rId14"/>
    <p:sldId id="304" r:id="rId15"/>
    <p:sldId id="333" r:id="rId16"/>
    <p:sldId id="307" r:id="rId17"/>
    <p:sldId id="259" r:id="rId18"/>
    <p:sldId id="311" r:id="rId19"/>
    <p:sldId id="312" r:id="rId20"/>
    <p:sldId id="313" r:id="rId21"/>
    <p:sldId id="257" r:id="rId22"/>
    <p:sldId id="258" r:id="rId23"/>
    <p:sldId id="315" r:id="rId24"/>
    <p:sldId id="323" r:id="rId25"/>
    <p:sldId id="318" r:id="rId26"/>
    <p:sldId id="266" r:id="rId27"/>
    <p:sldId id="260" r:id="rId28"/>
    <p:sldId id="324" r:id="rId29"/>
  </p:sldIdLst>
  <p:sldSz cx="9144000" cy="5143500" type="screen16x9"/>
  <p:notesSz cx="7010400" cy="9296400"/>
  <p:embeddedFontLst>
    <p:embeddedFont>
      <p:font typeface="Calibri" panose="020F0502020204030204" pitchFamily="34" charset="0"/>
      <p:regular r:id="rId32"/>
      <p:bold r:id="rId33"/>
      <p:italic r:id="rId34"/>
      <p:boldItalic r:id="rId35"/>
    </p:embeddedFont>
    <p:embeddedFont>
      <p:font typeface="Lato" panose="020B0604020202020204" charset="0"/>
      <p:regular r:id="rId36"/>
      <p:bold r:id="rId37"/>
      <p:italic r:id="rId38"/>
      <p:boldItalic r:id="rId39"/>
    </p:embeddedFont>
    <p:embeddedFont>
      <p:font typeface="Monotype Corsiva" panose="020B0604020202020204" charset="0"/>
      <p:italic r:id="rId40"/>
    </p:embeddedFont>
    <p:embeddedFont>
      <p:font typeface="Nirmala UI" panose="020B0502040204020203" pitchFamily="34" charset="0"/>
      <p:regular r:id="rId41"/>
      <p:bold r:id="rId42"/>
    </p:embeddedFont>
    <p:embeddedFont>
      <p:font typeface="Nirmala UI Semilight" panose="020B0402040204020203" pitchFamily="34" charset="0"/>
      <p:regular r:id="rId43"/>
    </p:embeddedFont>
    <p:embeddedFont>
      <p:font typeface="Raleway" panose="020B0604020202020204" charset="0"/>
      <p:regular r:id="rId44"/>
      <p:bold r:id="rId45"/>
      <p:italic r:id="rId46"/>
      <p:boldItalic r:id="rId47"/>
    </p:embeddedFont>
    <p:embeddedFont>
      <p:font typeface="Wingdings 2" panose="020B0604020202020204" charset="2"/>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Brown" initials="AB" lastIdx="0" clrIdx="0">
    <p:extLst>
      <p:ext uri="{19B8F6BF-5375-455C-9EA6-DF929625EA0E}">
        <p15:presenceInfo xmlns:p15="http://schemas.microsoft.com/office/powerpoint/2012/main" userId="Amy Brow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B652EA-7AE2-4287-9CB6-50B96993A8A9}" v="80" dt="2022-08-30T21:10:20.064"/>
    <p1510:client id="{7A94D921-1F48-5076-D857-001531D77566}" v="22" dt="2022-08-31T12:13:33.302"/>
    <p1510:client id="{E5B8A1F1-E140-26A0-32E0-931C44F8CFC0}" v="75" dt="2022-08-30T17:35:31.018"/>
    <p1510:client id="{EDCF59F2-3168-49B2-9B71-193C1D575556}" v="46" dt="2022-08-30T20:37:33.847"/>
  </p1510:revLst>
</p1510:revInfo>
</file>

<file path=ppt/tableStyles.xml><?xml version="1.0" encoding="utf-8"?>
<a:tblStyleLst xmlns:a="http://schemas.openxmlformats.org/drawingml/2006/main" def="{C98665B7-6574-423E-A4B5-A6C020D860FF}">
  <a:tblStyle styleId="{C98665B7-6574-423E-A4B5-A6C020D860F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A8698C-63BC-4B6A-AE92-7E62379B44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oliveira Mary" userId="S::deoliveiram@pcsb.org::430184e5-63d9-4f3f-ad9c-14e2e511b738" providerId="AD" clId="Web-{7A94D921-1F48-5076-D857-001531D77566}"/>
    <pc:docChg chg="modSld">
      <pc:chgData name="Deoliveira Mary" userId="S::deoliveiram@pcsb.org::430184e5-63d9-4f3f-ad9c-14e2e511b738" providerId="AD" clId="Web-{7A94D921-1F48-5076-D857-001531D77566}" dt="2022-08-31T12:13:33.302" v="16" actId="20577"/>
      <pc:docMkLst>
        <pc:docMk/>
      </pc:docMkLst>
      <pc:sldChg chg="modSp">
        <pc:chgData name="Deoliveira Mary" userId="S::deoliveiram@pcsb.org::430184e5-63d9-4f3f-ad9c-14e2e511b738" providerId="AD" clId="Web-{7A94D921-1F48-5076-D857-001531D77566}" dt="2022-08-31T12:13:33.302" v="16" actId="20577"/>
        <pc:sldMkLst>
          <pc:docMk/>
          <pc:sldMk cId="3486681896" sldId="303"/>
        </pc:sldMkLst>
        <pc:spChg chg="mod">
          <ac:chgData name="Deoliveira Mary" userId="S::deoliveiram@pcsb.org::430184e5-63d9-4f3f-ad9c-14e2e511b738" providerId="AD" clId="Web-{7A94D921-1F48-5076-D857-001531D77566}" dt="2022-08-31T12:13:33.302" v="16" actId="20577"/>
          <ac:spMkLst>
            <pc:docMk/>
            <pc:sldMk cId="3486681896" sldId="303"/>
            <ac:spMk id="3" creationId="{4047A87B-31D1-4724-B5AD-5EDCF2E67038}"/>
          </ac:spMkLst>
        </pc:spChg>
      </pc:sldChg>
      <pc:sldChg chg="modSp">
        <pc:chgData name="Deoliveira Mary" userId="S::deoliveiram@pcsb.org::430184e5-63d9-4f3f-ad9c-14e2e511b738" providerId="AD" clId="Web-{7A94D921-1F48-5076-D857-001531D77566}" dt="2022-08-31T12:13:18.958" v="11" actId="20577"/>
        <pc:sldMkLst>
          <pc:docMk/>
          <pc:sldMk cId="4002995155" sldId="318"/>
        </pc:sldMkLst>
        <pc:spChg chg="mod">
          <ac:chgData name="Deoliveira Mary" userId="S::deoliveiram@pcsb.org::430184e5-63d9-4f3f-ad9c-14e2e511b738" providerId="AD" clId="Web-{7A94D921-1F48-5076-D857-001531D77566}" dt="2022-08-31T12:13:18.958" v="11" actId="20577"/>
          <ac:spMkLst>
            <pc:docMk/>
            <pc:sldMk cId="4002995155" sldId="318"/>
            <ac:spMk id="18" creationId="{FF223425-A455-4411-A50A-36506BD81B6B}"/>
          </ac:spMkLst>
        </pc:spChg>
      </pc:sldChg>
      <pc:sldChg chg="modSp">
        <pc:chgData name="Deoliveira Mary" userId="S::deoliveiram@pcsb.org::430184e5-63d9-4f3f-ad9c-14e2e511b738" providerId="AD" clId="Web-{7A94D921-1F48-5076-D857-001531D77566}" dt="2022-08-31T12:12:29.285" v="0" actId="14100"/>
        <pc:sldMkLst>
          <pc:docMk/>
          <pc:sldMk cId="2708683183" sldId="333"/>
        </pc:sldMkLst>
        <pc:picChg chg="mod">
          <ac:chgData name="Deoliveira Mary" userId="S::deoliveiram@pcsb.org::430184e5-63d9-4f3f-ad9c-14e2e511b738" providerId="AD" clId="Web-{7A94D921-1F48-5076-D857-001531D77566}" dt="2022-08-31T12:12:29.285" v="0" actId="14100"/>
          <ac:picMkLst>
            <pc:docMk/>
            <pc:sldMk cId="2708683183" sldId="333"/>
            <ac:picMk id="4" creationId="{48E62CB5-E3EF-4087-B82C-E9CD273BEFB7}"/>
          </ac:picMkLst>
        </pc:picChg>
      </pc:sldChg>
    </pc:docChg>
  </pc:docChgLst>
  <pc:docChgLst>
    <pc:chgData name="Brennan Shannon" userId="28211f94-e16c-4c67-a34c-e9c30e180897" providerId="ADAL" clId="{6CB652EA-7AE2-4287-9CB6-50B96993A8A9}"/>
    <pc:docChg chg="custSel modSld">
      <pc:chgData name="Brennan Shannon" userId="28211f94-e16c-4c67-a34c-e9c30e180897" providerId="ADAL" clId="{6CB652EA-7AE2-4287-9CB6-50B96993A8A9}" dt="2022-08-30T21:10:20.064" v="94"/>
      <pc:docMkLst>
        <pc:docMk/>
      </pc:docMkLst>
      <pc:sldChg chg="addSp delSp modSp modTransition modAnim">
        <pc:chgData name="Brennan Shannon" userId="28211f94-e16c-4c67-a34c-e9c30e180897" providerId="ADAL" clId="{6CB652EA-7AE2-4287-9CB6-50B96993A8A9}" dt="2022-08-30T20:50:28.342" v="18"/>
        <pc:sldMkLst>
          <pc:docMk/>
          <pc:sldMk cId="0" sldId="256"/>
        </pc:sldMkLst>
        <pc:picChg chg="add del mod">
          <ac:chgData name="Brennan Shannon" userId="28211f94-e16c-4c67-a34c-e9c30e180897" providerId="ADAL" clId="{6CB652EA-7AE2-4287-9CB6-50B96993A8A9}" dt="2022-08-30T20:50:06.223" v="17"/>
          <ac:picMkLst>
            <pc:docMk/>
            <pc:sldMk cId="0" sldId="256"/>
            <ac:picMk id="3" creationId="{3537F90E-0C98-8C70-B993-D060AF8E0136}"/>
          </ac:picMkLst>
        </pc:picChg>
        <pc:picChg chg="add mod">
          <ac:chgData name="Brennan Shannon" userId="28211f94-e16c-4c67-a34c-e9c30e180897" providerId="ADAL" clId="{6CB652EA-7AE2-4287-9CB6-50B96993A8A9}" dt="2022-08-30T20:50:28.342" v="18"/>
          <ac:picMkLst>
            <pc:docMk/>
            <pc:sldMk cId="0" sldId="256"/>
            <ac:picMk id="4" creationId="{0A998643-21C7-7A41-F317-6EFDB6C8C4D6}"/>
          </ac:picMkLst>
        </pc:picChg>
      </pc:sldChg>
      <pc:sldChg chg="addSp delSp modSp modTransition modAnim">
        <pc:chgData name="Brennan Shannon" userId="28211f94-e16c-4c67-a34c-e9c30e180897" providerId="ADAL" clId="{6CB652EA-7AE2-4287-9CB6-50B96993A8A9}" dt="2022-08-30T21:05:56.969" v="74"/>
        <pc:sldMkLst>
          <pc:docMk/>
          <pc:sldMk cId="0" sldId="257"/>
        </pc:sldMkLst>
        <pc:picChg chg="add del mod">
          <ac:chgData name="Brennan Shannon" userId="28211f94-e16c-4c67-a34c-e9c30e180897" providerId="ADAL" clId="{6CB652EA-7AE2-4287-9CB6-50B96993A8A9}" dt="2022-08-30T21:04:51.179" v="71"/>
          <ac:picMkLst>
            <pc:docMk/>
            <pc:sldMk cId="0" sldId="257"/>
            <ac:picMk id="3" creationId="{B0B4D9F6-FC0E-8531-ACC6-0C675024F879}"/>
          </ac:picMkLst>
        </pc:picChg>
        <pc:picChg chg="add del mod">
          <ac:chgData name="Brennan Shannon" userId="28211f94-e16c-4c67-a34c-e9c30e180897" providerId="ADAL" clId="{6CB652EA-7AE2-4287-9CB6-50B96993A8A9}" dt="2022-08-30T21:05:22.928" v="73"/>
          <ac:picMkLst>
            <pc:docMk/>
            <pc:sldMk cId="0" sldId="257"/>
            <ac:picMk id="4" creationId="{925F4E27-79A8-AB42-C384-2EE987DC62C7}"/>
          </ac:picMkLst>
        </pc:picChg>
        <pc:picChg chg="add mod">
          <ac:chgData name="Brennan Shannon" userId="28211f94-e16c-4c67-a34c-e9c30e180897" providerId="ADAL" clId="{6CB652EA-7AE2-4287-9CB6-50B96993A8A9}" dt="2022-08-30T21:05:56.969" v="74"/>
          <ac:picMkLst>
            <pc:docMk/>
            <pc:sldMk cId="0" sldId="257"/>
            <ac:picMk id="5" creationId="{EDB81C47-D178-09E8-5C69-6E1DA8DB17F8}"/>
          </ac:picMkLst>
        </pc:picChg>
      </pc:sldChg>
      <pc:sldChg chg="addSp delSp modSp modTransition modAnim">
        <pc:chgData name="Brennan Shannon" userId="28211f94-e16c-4c67-a34c-e9c30e180897" providerId="ADAL" clId="{6CB652EA-7AE2-4287-9CB6-50B96993A8A9}" dt="2022-08-30T21:07:07.823" v="78"/>
        <pc:sldMkLst>
          <pc:docMk/>
          <pc:sldMk cId="0" sldId="258"/>
        </pc:sldMkLst>
        <pc:picChg chg="add del mod">
          <ac:chgData name="Brennan Shannon" userId="28211f94-e16c-4c67-a34c-e9c30e180897" providerId="ADAL" clId="{6CB652EA-7AE2-4287-9CB6-50B96993A8A9}" dt="2022-08-30T21:06:23.957" v="77"/>
          <ac:picMkLst>
            <pc:docMk/>
            <pc:sldMk cId="0" sldId="258"/>
            <ac:picMk id="2" creationId="{67EF582A-B24B-48F1-77C2-DCE81EF3FF38}"/>
          </ac:picMkLst>
        </pc:picChg>
        <pc:picChg chg="add mod">
          <ac:chgData name="Brennan Shannon" userId="28211f94-e16c-4c67-a34c-e9c30e180897" providerId="ADAL" clId="{6CB652EA-7AE2-4287-9CB6-50B96993A8A9}" dt="2022-08-30T21:07:07.823" v="78"/>
          <ac:picMkLst>
            <pc:docMk/>
            <pc:sldMk cId="0" sldId="258"/>
            <ac:picMk id="4" creationId="{6B91AF97-B042-A733-866C-7A4E4AC56036}"/>
          </ac:picMkLst>
        </pc:picChg>
      </pc:sldChg>
      <pc:sldChg chg="addSp modSp modTransition">
        <pc:chgData name="Brennan Shannon" userId="28211f94-e16c-4c67-a34c-e9c30e180897" providerId="ADAL" clId="{6CB652EA-7AE2-4287-9CB6-50B96993A8A9}" dt="2022-08-30T20:53:22.839" v="28"/>
        <pc:sldMkLst>
          <pc:docMk/>
          <pc:sldMk cId="0" sldId="262"/>
        </pc:sldMkLst>
        <pc:picChg chg="add mod">
          <ac:chgData name="Brennan Shannon" userId="28211f94-e16c-4c67-a34c-e9c30e180897" providerId="ADAL" clId="{6CB652EA-7AE2-4287-9CB6-50B96993A8A9}" dt="2022-08-30T20:53:22.839" v="28"/>
          <ac:picMkLst>
            <pc:docMk/>
            <pc:sldMk cId="0" sldId="262"/>
            <ac:picMk id="2" creationId="{4DF8FBF6-94CE-27A1-A5F6-37D8642277C5}"/>
          </ac:picMkLst>
        </pc:picChg>
      </pc:sldChg>
      <pc:sldChg chg="addSp modSp modTransition">
        <pc:chgData name="Brennan Shannon" userId="28211f94-e16c-4c67-a34c-e9c30e180897" providerId="ADAL" clId="{6CB652EA-7AE2-4287-9CB6-50B96993A8A9}" dt="2022-08-30T21:10:20.064" v="94"/>
        <pc:sldMkLst>
          <pc:docMk/>
          <pc:sldMk cId="0" sldId="266"/>
        </pc:sldMkLst>
        <pc:picChg chg="add mod">
          <ac:chgData name="Brennan Shannon" userId="28211f94-e16c-4c67-a34c-e9c30e180897" providerId="ADAL" clId="{6CB652EA-7AE2-4287-9CB6-50B96993A8A9}" dt="2022-08-30T21:10:20.064" v="94"/>
          <ac:picMkLst>
            <pc:docMk/>
            <pc:sldMk cId="0" sldId="266"/>
            <ac:picMk id="2" creationId="{9CCF4CD8-8CCB-403D-D568-BC72C0715894}"/>
          </ac:picMkLst>
        </pc:picChg>
      </pc:sldChg>
      <pc:sldChg chg="addSp delSp modSp modTransition modAnim">
        <pc:chgData name="Brennan Shannon" userId="28211f94-e16c-4c67-a34c-e9c30e180897" providerId="ADAL" clId="{6CB652EA-7AE2-4287-9CB6-50B96993A8A9}" dt="2022-08-30T20:57:25.487" v="43"/>
        <pc:sldMkLst>
          <pc:docMk/>
          <pc:sldMk cId="0" sldId="272"/>
        </pc:sldMkLst>
        <pc:picChg chg="add del mod">
          <ac:chgData name="Brennan Shannon" userId="28211f94-e16c-4c67-a34c-e9c30e180897" providerId="ADAL" clId="{6CB652EA-7AE2-4287-9CB6-50B96993A8A9}" dt="2022-08-30T20:56:56.155" v="42"/>
          <ac:picMkLst>
            <pc:docMk/>
            <pc:sldMk cId="0" sldId="272"/>
            <ac:picMk id="2" creationId="{800A34B3-F2A0-5193-572A-0B4004A02C6B}"/>
          </ac:picMkLst>
        </pc:picChg>
        <pc:picChg chg="add mod">
          <ac:chgData name="Brennan Shannon" userId="28211f94-e16c-4c67-a34c-e9c30e180897" providerId="ADAL" clId="{6CB652EA-7AE2-4287-9CB6-50B96993A8A9}" dt="2022-08-30T20:57:25.487" v="43"/>
          <ac:picMkLst>
            <pc:docMk/>
            <pc:sldMk cId="0" sldId="272"/>
            <ac:picMk id="4" creationId="{CAC04C35-0321-1FF7-0202-C8F9C93DA4D8}"/>
          </ac:picMkLst>
        </pc:picChg>
      </pc:sldChg>
      <pc:sldChg chg="addSp modSp modTransition">
        <pc:chgData name="Brennan Shannon" userId="28211f94-e16c-4c67-a34c-e9c30e180897" providerId="ADAL" clId="{6CB652EA-7AE2-4287-9CB6-50B96993A8A9}" dt="2022-08-30T20:51:40.669" v="22"/>
        <pc:sldMkLst>
          <pc:docMk/>
          <pc:sldMk cId="0" sldId="283"/>
        </pc:sldMkLst>
        <pc:picChg chg="add mod">
          <ac:chgData name="Brennan Shannon" userId="28211f94-e16c-4c67-a34c-e9c30e180897" providerId="ADAL" clId="{6CB652EA-7AE2-4287-9CB6-50B96993A8A9}" dt="2022-08-30T20:51:40.669" v="22"/>
          <ac:picMkLst>
            <pc:docMk/>
            <pc:sldMk cId="0" sldId="283"/>
            <ac:picMk id="4" creationId="{62149D59-F6E1-982B-B0B6-4C8C62F9F8A5}"/>
          </ac:picMkLst>
        </pc:picChg>
      </pc:sldChg>
      <pc:sldChg chg="addSp modSp modTransition">
        <pc:chgData name="Brennan Shannon" userId="28211f94-e16c-4c67-a34c-e9c30e180897" providerId="ADAL" clId="{6CB652EA-7AE2-4287-9CB6-50B96993A8A9}" dt="2022-08-30T20:56:22.835" v="39"/>
        <pc:sldMkLst>
          <pc:docMk/>
          <pc:sldMk cId="3250072113" sldId="301"/>
        </pc:sldMkLst>
        <pc:picChg chg="add mod">
          <ac:chgData name="Brennan Shannon" userId="28211f94-e16c-4c67-a34c-e9c30e180897" providerId="ADAL" clId="{6CB652EA-7AE2-4287-9CB6-50B96993A8A9}" dt="2022-08-30T20:56:22.835" v="39"/>
          <ac:picMkLst>
            <pc:docMk/>
            <pc:sldMk cId="3250072113" sldId="301"/>
            <ac:picMk id="2" creationId="{9168D5D6-9DB8-54AC-4914-448D39CCA706}"/>
          </ac:picMkLst>
        </pc:picChg>
      </pc:sldChg>
      <pc:sldChg chg="addSp modSp modTransition">
        <pc:chgData name="Brennan Shannon" userId="28211f94-e16c-4c67-a34c-e9c30e180897" providerId="ADAL" clId="{6CB652EA-7AE2-4287-9CB6-50B96993A8A9}" dt="2022-08-30T21:00:13.145" v="53"/>
        <pc:sldMkLst>
          <pc:docMk/>
          <pc:sldMk cId="3486681896" sldId="303"/>
        </pc:sldMkLst>
        <pc:picChg chg="add mod">
          <ac:chgData name="Brennan Shannon" userId="28211f94-e16c-4c67-a34c-e9c30e180897" providerId="ADAL" clId="{6CB652EA-7AE2-4287-9CB6-50B96993A8A9}" dt="2022-08-30T21:00:13.145" v="53"/>
          <ac:picMkLst>
            <pc:docMk/>
            <pc:sldMk cId="3486681896" sldId="303"/>
            <ac:picMk id="12" creationId="{75F99698-3E04-B083-A4D9-1F51A47D84D9}"/>
          </ac:picMkLst>
        </pc:picChg>
      </pc:sldChg>
      <pc:sldChg chg="addSp delSp modSp modTransition modAnim">
        <pc:chgData name="Brennan Shannon" userId="28211f94-e16c-4c67-a34c-e9c30e180897" providerId="ADAL" clId="{6CB652EA-7AE2-4287-9CB6-50B96993A8A9}" dt="2022-08-30T21:01:36.077" v="57"/>
        <pc:sldMkLst>
          <pc:docMk/>
          <pc:sldMk cId="2309680413" sldId="304"/>
        </pc:sldMkLst>
        <pc:picChg chg="add del mod">
          <ac:chgData name="Brennan Shannon" userId="28211f94-e16c-4c67-a34c-e9c30e180897" providerId="ADAL" clId="{6CB652EA-7AE2-4287-9CB6-50B96993A8A9}" dt="2022-08-30T21:00:55.650" v="56"/>
          <ac:picMkLst>
            <pc:docMk/>
            <pc:sldMk cId="2309680413" sldId="304"/>
            <ac:picMk id="6" creationId="{C26BB023-FF15-AACB-FDAC-2ABE9C8C7037}"/>
          </ac:picMkLst>
        </pc:picChg>
        <pc:picChg chg="add mod">
          <ac:chgData name="Brennan Shannon" userId="28211f94-e16c-4c67-a34c-e9c30e180897" providerId="ADAL" clId="{6CB652EA-7AE2-4287-9CB6-50B96993A8A9}" dt="2022-08-30T21:01:36.077" v="57"/>
          <ac:picMkLst>
            <pc:docMk/>
            <pc:sldMk cId="2309680413" sldId="304"/>
            <ac:picMk id="7" creationId="{29FA1DA0-120C-C8E9-5600-C1A7A927ECBE}"/>
          </ac:picMkLst>
        </pc:picChg>
      </pc:sldChg>
      <pc:sldChg chg="addSp modSp modTransition">
        <pc:chgData name="Brennan Shannon" userId="28211f94-e16c-4c67-a34c-e9c30e180897" providerId="ADAL" clId="{6CB652EA-7AE2-4287-9CB6-50B96993A8A9}" dt="2022-08-30T21:02:04.015" v="59"/>
        <pc:sldMkLst>
          <pc:docMk/>
          <pc:sldMk cId="2073899998" sldId="307"/>
        </pc:sldMkLst>
        <pc:picChg chg="add mod">
          <ac:chgData name="Brennan Shannon" userId="28211f94-e16c-4c67-a34c-e9c30e180897" providerId="ADAL" clId="{6CB652EA-7AE2-4287-9CB6-50B96993A8A9}" dt="2022-08-30T21:02:04.015" v="59"/>
          <ac:picMkLst>
            <pc:docMk/>
            <pc:sldMk cId="2073899998" sldId="307"/>
            <ac:picMk id="5" creationId="{89BA3292-C150-28F1-B183-DF140E71E3B6}"/>
          </ac:picMkLst>
        </pc:picChg>
      </pc:sldChg>
      <pc:sldChg chg="addSp delSp modSp modTransition modAnim">
        <pc:chgData name="Brennan Shannon" userId="28211f94-e16c-4c67-a34c-e9c30e180897" providerId="ADAL" clId="{6CB652EA-7AE2-4287-9CB6-50B96993A8A9}" dt="2022-08-30T20:59:29.831" v="51"/>
        <pc:sldMkLst>
          <pc:docMk/>
          <pc:sldMk cId="970064281" sldId="308"/>
        </pc:sldMkLst>
        <pc:picChg chg="add del mod">
          <ac:chgData name="Brennan Shannon" userId="28211f94-e16c-4c67-a34c-e9c30e180897" providerId="ADAL" clId="{6CB652EA-7AE2-4287-9CB6-50B96993A8A9}" dt="2022-08-30T20:57:41.862" v="46"/>
          <ac:picMkLst>
            <pc:docMk/>
            <pc:sldMk cId="970064281" sldId="308"/>
            <ac:picMk id="5" creationId="{BE971942-1200-714B-DEA1-02E9C6204668}"/>
          </ac:picMkLst>
        </pc:picChg>
        <pc:picChg chg="add del mod">
          <ac:chgData name="Brennan Shannon" userId="28211f94-e16c-4c67-a34c-e9c30e180897" providerId="ADAL" clId="{6CB652EA-7AE2-4287-9CB6-50B96993A8A9}" dt="2022-08-30T20:58:31.505" v="48"/>
          <ac:picMkLst>
            <pc:docMk/>
            <pc:sldMk cId="970064281" sldId="308"/>
            <ac:picMk id="7" creationId="{A32C79AD-C5E1-E478-64DD-F815672DA79E}"/>
          </ac:picMkLst>
        </pc:picChg>
        <pc:picChg chg="add del mod">
          <ac:chgData name="Brennan Shannon" userId="28211f94-e16c-4c67-a34c-e9c30e180897" providerId="ADAL" clId="{6CB652EA-7AE2-4287-9CB6-50B96993A8A9}" dt="2022-08-30T20:58:45.656" v="50"/>
          <ac:picMkLst>
            <pc:docMk/>
            <pc:sldMk cId="970064281" sldId="308"/>
            <ac:picMk id="9" creationId="{8783F615-4776-47B0-947B-3B55208029F7}"/>
          </ac:picMkLst>
        </pc:picChg>
        <pc:picChg chg="add mod">
          <ac:chgData name="Brennan Shannon" userId="28211f94-e16c-4c67-a34c-e9c30e180897" providerId="ADAL" clId="{6CB652EA-7AE2-4287-9CB6-50B96993A8A9}" dt="2022-08-30T20:59:29.831" v="51"/>
          <ac:picMkLst>
            <pc:docMk/>
            <pc:sldMk cId="970064281" sldId="308"/>
            <ac:picMk id="10" creationId="{FBDFD0AF-3196-ADAF-7AB8-364489B1968C}"/>
          </ac:picMkLst>
        </pc:picChg>
      </pc:sldChg>
      <pc:sldChg chg="addSp delSp modSp mod modTransition modAnim">
        <pc:chgData name="Brennan Shannon" userId="28211f94-e16c-4c67-a34c-e9c30e180897" providerId="ADAL" clId="{6CB652EA-7AE2-4287-9CB6-50B96993A8A9}" dt="2022-08-30T20:52:29.643" v="26"/>
        <pc:sldMkLst>
          <pc:docMk/>
          <pc:sldMk cId="2488202871" sldId="309"/>
        </pc:sldMkLst>
        <pc:spChg chg="mod">
          <ac:chgData name="Brennan Shannon" userId="28211f94-e16c-4c67-a34c-e9c30e180897" providerId="ADAL" clId="{6CB652EA-7AE2-4287-9CB6-50B96993A8A9}" dt="2022-08-30T20:44:55.485" v="10" actId="20577"/>
          <ac:spMkLst>
            <pc:docMk/>
            <pc:sldMk cId="2488202871" sldId="309"/>
            <ac:spMk id="4" creationId="{4A85E29F-2C64-49C1-AD16-7CD5491C723C}"/>
          </ac:spMkLst>
        </pc:spChg>
        <pc:picChg chg="add del mod">
          <ac:chgData name="Brennan Shannon" userId="28211f94-e16c-4c67-a34c-e9c30e180897" providerId="ADAL" clId="{6CB652EA-7AE2-4287-9CB6-50B96993A8A9}" dt="2022-08-30T20:52:04.731" v="25"/>
          <ac:picMkLst>
            <pc:docMk/>
            <pc:sldMk cId="2488202871" sldId="309"/>
            <ac:picMk id="6" creationId="{96F3B084-654E-6736-93F2-A0CDB843D813}"/>
          </ac:picMkLst>
        </pc:picChg>
        <pc:picChg chg="add mod">
          <ac:chgData name="Brennan Shannon" userId="28211f94-e16c-4c67-a34c-e9c30e180897" providerId="ADAL" clId="{6CB652EA-7AE2-4287-9CB6-50B96993A8A9}" dt="2022-08-30T20:52:29.643" v="26"/>
          <ac:picMkLst>
            <pc:docMk/>
            <pc:sldMk cId="2488202871" sldId="309"/>
            <ac:picMk id="7" creationId="{754A80FA-2079-33C2-7776-BA77B893F95F}"/>
          </ac:picMkLst>
        </pc:picChg>
      </pc:sldChg>
      <pc:sldChg chg="addSp modSp modTransition">
        <pc:chgData name="Brennan Shannon" userId="28211f94-e16c-4c67-a34c-e9c30e180897" providerId="ADAL" clId="{6CB652EA-7AE2-4287-9CB6-50B96993A8A9}" dt="2022-08-30T20:51:01.195" v="20"/>
        <pc:sldMkLst>
          <pc:docMk/>
          <pc:sldMk cId="2432820900" sldId="310"/>
        </pc:sldMkLst>
        <pc:picChg chg="add mod">
          <ac:chgData name="Brennan Shannon" userId="28211f94-e16c-4c67-a34c-e9c30e180897" providerId="ADAL" clId="{6CB652EA-7AE2-4287-9CB6-50B96993A8A9}" dt="2022-08-30T20:51:01.195" v="20"/>
          <ac:picMkLst>
            <pc:docMk/>
            <pc:sldMk cId="2432820900" sldId="310"/>
            <ac:picMk id="7" creationId="{87C15D42-2B62-78CE-EE5F-90F3F5E68CFA}"/>
          </ac:picMkLst>
        </pc:picChg>
      </pc:sldChg>
      <pc:sldChg chg="addSp delSp modSp modTransition modAnim">
        <pc:chgData name="Brennan Shannon" userId="28211f94-e16c-4c67-a34c-e9c30e180897" providerId="ADAL" clId="{6CB652EA-7AE2-4287-9CB6-50B96993A8A9}" dt="2022-08-30T21:03:13.475" v="63"/>
        <pc:sldMkLst>
          <pc:docMk/>
          <pc:sldMk cId="3409058185" sldId="311"/>
        </pc:sldMkLst>
        <pc:picChg chg="add del mod">
          <ac:chgData name="Brennan Shannon" userId="28211f94-e16c-4c67-a34c-e9c30e180897" providerId="ADAL" clId="{6CB652EA-7AE2-4287-9CB6-50B96993A8A9}" dt="2022-08-30T21:02:27.552" v="62"/>
          <ac:picMkLst>
            <pc:docMk/>
            <pc:sldMk cId="3409058185" sldId="311"/>
            <ac:picMk id="5" creationId="{B0FAF15B-617E-6B55-67A4-4CB4EC7EC1D3}"/>
          </ac:picMkLst>
        </pc:picChg>
        <pc:picChg chg="add mod">
          <ac:chgData name="Brennan Shannon" userId="28211f94-e16c-4c67-a34c-e9c30e180897" providerId="ADAL" clId="{6CB652EA-7AE2-4287-9CB6-50B96993A8A9}" dt="2022-08-30T21:03:13.475" v="63"/>
          <ac:picMkLst>
            <pc:docMk/>
            <pc:sldMk cId="3409058185" sldId="311"/>
            <ac:picMk id="6" creationId="{63601057-1810-BA51-D1F0-7BBCDB2E64DD}"/>
          </ac:picMkLst>
        </pc:picChg>
      </pc:sldChg>
      <pc:sldChg chg="addSp modSp modTransition">
        <pc:chgData name="Brennan Shannon" userId="28211f94-e16c-4c67-a34c-e9c30e180897" providerId="ADAL" clId="{6CB652EA-7AE2-4287-9CB6-50B96993A8A9}" dt="2022-08-30T21:03:37.358" v="65"/>
        <pc:sldMkLst>
          <pc:docMk/>
          <pc:sldMk cId="3557818378" sldId="312"/>
        </pc:sldMkLst>
        <pc:picChg chg="add mod">
          <ac:chgData name="Brennan Shannon" userId="28211f94-e16c-4c67-a34c-e9c30e180897" providerId="ADAL" clId="{6CB652EA-7AE2-4287-9CB6-50B96993A8A9}" dt="2022-08-30T21:03:37.358" v="65"/>
          <ac:picMkLst>
            <pc:docMk/>
            <pc:sldMk cId="3557818378" sldId="312"/>
            <ac:picMk id="5" creationId="{C3EF9C1D-B870-03B0-C31E-7D79812B82E8}"/>
          </ac:picMkLst>
        </pc:picChg>
      </pc:sldChg>
      <pc:sldChg chg="addSp delSp modSp modTransition modAnim">
        <pc:chgData name="Brennan Shannon" userId="28211f94-e16c-4c67-a34c-e9c30e180897" providerId="ADAL" clId="{6CB652EA-7AE2-4287-9CB6-50B96993A8A9}" dt="2022-08-30T21:04:19.578" v="68"/>
        <pc:sldMkLst>
          <pc:docMk/>
          <pc:sldMk cId="4053144055" sldId="313"/>
        </pc:sldMkLst>
        <pc:picChg chg="add del mod">
          <ac:chgData name="Brennan Shannon" userId="28211f94-e16c-4c67-a34c-e9c30e180897" providerId="ADAL" clId="{6CB652EA-7AE2-4287-9CB6-50B96993A8A9}" dt="2022-08-30T21:03:59.965" v="67"/>
          <ac:picMkLst>
            <pc:docMk/>
            <pc:sldMk cId="4053144055" sldId="313"/>
            <ac:picMk id="3" creationId="{F0266B1F-2334-A81D-2799-F94D5D61EC83}"/>
          </ac:picMkLst>
        </pc:picChg>
        <pc:picChg chg="add mod">
          <ac:chgData name="Brennan Shannon" userId="28211f94-e16c-4c67-a34c-e9c30e180897" providerId="ADAL" clId="{6CB652EA-7AE2-4287-9CB6-50B96993A8A9}" dt="2022-08-30T21:04:19.578" v="68"/>
          <ac:picMkLst>
            <pc:docMk/>
            <pc:sldMk cId="4053144055" sldId="313"/>
            <ac:picMk id="6" creationId="{A766D7B5-CE94-93D0-130A-AF034E6B32F9}"/>
          </ac:picMkLst>
        </pc:picChg>
      </pc:sldChg>
      <pc:sldChg chg="addSp delSp modSp modTransition modAnim">
        <pc:chgData name="Brennan Shannon" userId="28211f94-e16c-4c67-a34c-e9c30e180897" providerId="ADAL" clId="{6CB652EA-7AE2-4287-9CB6-50B96993A8A9}" dt="2022-08-30T21:08:12.713" v="82"/>
        <pc:sldMkLst>
          <pc:docMk/>
          <pc:sldMk cId="1436533489" sldId="315"/>
        </pc:sldMkLst>
        <pc:picChg chg="add del mod">
          <ac:chgData name="Brennan Shannon" userId="28211f94-e16c-4c67-a34c-e9c30e180897" providerId="ADAL" clId="{6CB652EA-7AE2-4287-9CB6-50B96993A8A9}" dt="2022-08-30T21:07:47.454" v="81"/>
          <ac:picMkLst>
            <pc:docMk/>
            <pc:sldMk cId="1436533489" sldId="315"/>
            <ac:picMk id="3" creationId="{52B4F967-6245-2B6D-FD4D-4C7B428EF69B}"/>
          </ac:picMkLst>
        </pc:picChg>
        <pc:picChg chg="add mod">
          <ac:chgData name="Brennan Shannon" userId="28211f94-e16c-4c67-a34c-e9c30e180897" providerId="ADAL" clId="{6CB652EA-7AE2-4287-9CB6-50B96993A8A9}" dt="2022-08-30T21:08:12.713" v="82"/>
          <ac:picMkLst>
            <pc:docMk/>
            <pc:sldMk cId="1436533489" sldId="315"/>
            <ac:picMk id="4" creationId="{E7EEF10C-3193-C0D4-44A6-42E7BEB262F5}"/>
          </ac:picMkLst>
        </pc:picChg>
      </pc:sldChg>
      <pc:sldChg chg="addSp modSp modTransition">
        <pc:chgData name="Brennan Shannon" userId="28211f94-e16c-4c67-a34c-e9c30e180897" providerId="ADAL" clId="{6CB652EA-7AE2-4287-9CB6-50B96993A8A9}" dt="2022-08-30T21:10:01.904" v="92"/>
        <pc:sldMkLst>
          <pc:docMk/>
          <pc:sldMk cId="4002995155" sldId="318"/>
        </pc:sldMkLst>
        <pc:picChg chg="add mod">
          <ac:chgData name="Brennan Shannon" userId="28211f94-e16c-4c67-a34c-e9c30e180897" providerId="ADAL" clId="{6CB652EA-7AE2-4287-9CB6-50B96993A8A9}" dt="2022-08-30T21:10:01.904" v="92"/>
          <ac:picMkLst>
            <pc:docMk/>
            <pc:sldMk cId="4002995155" sldId="318"/>
            <ac:picMk id="3" creationId="{9FDA832D-662D-9DB6-C500-8484BFE88B8F}"/>
          </ac:picMkLst>
        </pc:picChg>
      </pc:sldChg>
      <pc:sldChg chg="addSp delSp modSp modTransition modAnim">
        <pc:chgData name="Brennan Shannon" userId="28211f94-e16c-4c67-a34c-e9c30e180897" providerId="ADAL" clId="{6CB652EA-7AE2-4287-9CB6-50B96993A8A9}" dt="2022-08-30T21:09:39.045" v="90"/>
        <pc:sldMkLst>
          <pc:docMk/>
          <pc:sldMk cId="465967021" sldId="323"/>
        </pc:sldMkLst>
        <pc:picChg chg="add del mod">
          <ac:chgData name="Brennan Shannon" userId="28211f94-e16c-4c67-a34c-e9c30e180897" providerId="ADAL" clId="{6CB652EA-7AE2-4287-9CB6-50B96993A8A9}" dt="2022-08-30T21:08:38.719" v="85"/>
          <ac:picMkLst>
            <pc:docMk/>
            <pc:sldMk cId="465967021" sldId="323"/>
            <ac:picMk id="3" creationId="{CE25199B-B920-D387-B226-6C67CC81AECF}"/>
          </ac:picMkLst>
        </pc:picChg>
        <pc:picChg chg="add del mod">
          <ac:chgData name="Brennan Shannon" userId="28211f94-e16c-4c67-a34c-e9c30e180897" providerId="ADAL" clId="{6CB652EA-7AE2-4287-9CB6-50B96993A8A9}" dt="2022-08-30T21:08:53.651" v="87"/>
          <ac:picMkLst>
            <pc:docMk/>
            <pc:sldMk cId="465967021" sldId="323"/>
            <ac:picMk id="4" creationId="{EA4583BA-6761-A425-6082-A32F588B5E47}"/>
          </ac:picMkLst>
        </pc:picChg>
        <pc:picChg chg="add del mod">
          <ac:chgData name="Brennan Shannon" userId="28211f94-e16c-4c67-a34c-e9c30e180897" providerId="ADAL" clId="{6CB652EA-7AE2-4287-9CB6-50B96993A8A9}" dt="2022-08-30T21:09:15.726" v="89"/>
          <ac:picMkLst>
            <pc:docMk/>
            <pc:sldMk cId="465967021" sldId="323"/>
            <ac:picMk id="5" creationId="{B630C365-E40B-2A5C-8C19-7004CFCC3C3D}"/>
          </ac:picMkLst>
        </pc:picChg>
        <pc:picChg chg="add mod">
          <ac:chgData name="Brennan Shannon" userId="28211f94-e16c-4c67-a34c-e9c30e180897" providerId="ADAL" clId="{6CB652EA-7AE2-4287-9CB6-50B96993A8A9}" dt="2022-08-30T21:09:39.045" v="90"/>
          <ac:picMkLst>
            <pc:docMk/>
            <pc:sldMk cId="465967021" sldId="323"/>
            <ac:picMk id="6" creationId="{80ADEE2D-A6F0-2608-40CD-EFDD340B5EB5}"/>
          </ac:picMkLst>
        </pc:picChg>
      </pc:sldChg>
      <pc:sldChg chg="delSp modSp mod">
        <pc:chgData name="Brennan Shannon" userId="28211f94-e16c-4c67-a34c-e9c30e180897" providerId="ADAL" clId="{6CB652EA-7AE2-4287-9CB6-50B96993A8A9}" dt="2022-08-30T20:46:20.588" v="14" actId="478"/>
        <pc:sldMkLst>
          <pc:docMk/>
          <pc:sldMk cId="3351863582" sldId="324"/>
        </pc:sldMkLst>
        <pc:spChg chg="del mod">
          <ac:chgData name="Brennan Shannon" userId="28211f94-e16c-4c67-a34c-e9c30e180897" providerId="ADAL" clId="{6CB652EA-7AE2-4287-9CB6-50B96993A8A9}" dt="2022-08-30T20:46:20.588" v="14" actId="478"/>
          <ac:spMkLst>
            <pc:docMk/>
            <pc:sldMk cId="3351863582" sldId="324"/>
            <ac:spMk id="7" creationId="{E9C98CB9-EBFB-4EDC-8298-736CE029C0D2}"/>
          </ac:spMkLst>
        </pc:spChg>
      </pc:sldChg>
      <pc:sldChg chg="addSp delSp modSp modTransition modAnim">
        <pc:chgData name="Brennan Shannon" userId="28211f94-e16c-4c67-a34c-e9c30e180897" providerId="ADAL" clId="{6CB652EA-7AE2-4287-9CB6-50B96993A8A9}" dt="2022-08-30T20:55:39.579" v="37"/>
        <pc:sldMkLst>
          <pc:docMk/>
          <pc:sldMk cId="2623038330" sldId="331"/>
        </pc:sldMkLst>
        <pc:picChg chg="add del mod">
          <ac:chgData name="Brennan Shannon" userId="28211f94-e16c-4c67-a34c-e9c30e180897" providerId="ADAL" clId="{6CB652EA-7AE2-4287-9CB6-50B96993A8A9}" dt="2022-08-30T20:54:07.210" v="30"/>
          <ac:picMkLst>
            <pc:docMk/>
            <pc:sldMk cId="2623038330" sldId="331"/>
            <ac:picMk id="3" creationId="{4F81EE5C-65C0-CCD7-EB87-440B66E0263C}"/>
          </ac:picMkLst>
        </pc:picChg>
        <pc:picChg chg="add del mod">
          <ac:chgData name="Brennan Shannon" userId="28211f94-e16c-4c67-a34c-e9c30e180897" providerId="ADAL" clId="{6CB652EA-7AE2-4287-9CB6-50B96993A8A9}" dt="2022-08-30T20:54:18.496" v="32"/>
          <ac:picMkLst>
            <pc:docMk/>
            <pc:sldMk cId="2623038330" sldId="331"/>
            <ac:picMk id="6" creationId="{BF48C43D-C14C-48AE-357E-448ECB129206}"/>
          </ac:picMkLst>
        </pc:picChg>
        <pc:picChg chg="add del mod">
          <ac:chgData name="Brennan Shannon" userId="28211f94-e16c-4c67-a34c-e9c30e180897" providerId="ADAL" clId="{6CB652EA-7AE2-4287-9CB6-50B96993A8A9}" dt="2022-08-30T20:54:47.322" v="34"/>
          <ac:picMkLst>
            <pc:docMk/>
            <pc:sldMk cId="2623038330" sldId="331"/>
            <ac:picMk id="7" creationId="{18648E95-643F-B846-0F49-0BAD9446A5BE}"/>
          </ac:picMkLst>
        </pc:picChg>
        <pc:picChg chg="add del mod">
          <ac:chgData name="Brennan Shannon" userId="28211f94-e16c-4c67-a34c-e9c30e180897" providerId="ADAL" clId="{6CB652EA-7AE2-4287-9CB6-50B96993A8A9}" dt="2022-08-30T20:55:10.264" v="36"/>
          <ac:picMkLst>
            <pc:docMk/>
            <pc:sldMk cId="2623038330" sldId="331"/>
            <ac:picMk id="8" creationId="{47E5F037-CFE1-CBD3-4E49-993A2DBC1F26}"/>
          </ac:picMkLst>
        </pc:picChg>
        <pc:picChg chg="add mod">
          <ac:chgData name="Brennan Shannon" userId="28211f94-e16c-4c67-a34c-e9c30e180897" providerId="ADAL" clId="{6CB652EA-7AE2-4287-9CB6-50B96993A8A9}" dt="2022-08-30T20:55:39.579" v="37"/>
          <ac:picMkLst>
            <pc:docMk/>
            <pc:sldMk cId="2623038330" sldId="331"/>
            <ac:picMk id="9" creationId="{BC3E4665-D505-00FE-DF75-CF7DA3A145ED}"/>
          </ac:picMkLst>
        </pc:picChg>
      </pc:sldChg>
      <pc:sldChg chg="delSp modSp mod">
        <pc:chgData name="Brennan Shannon" userId="28211f94-e16c-4c67-a34c-e9c30e180897" providerId="ADAL" clId="{6CB652EA-7AE2-4287-9CB6-50B96993A8A9}" dt="2022-08-30T20:45:23.370" v="12" actId="478"/>
        <pc:sldMkLst>
          <pc:docMk/>
          <pc:sldMk cId="2708683183" sldId="333"/>
        </pc:sldMkLst>
        <pc:spChg chg="del mod">
          <ac:chgData name="Brennan Shannon" userId="28211f94-e16c-4c67-a34c-e9c30e180897" providerId="ADAL" clId="{6CB652EA-7AE2-4287-9CB6-50B96993A8A9}" dt="2022-08-30T20:45:23.370" v="12" actId="478"/>
          <ac:spMkLst>
            <pc:docMk/>
            <pc:sldMk cId="2708683183" sldId="333"/>
            <ac:spMk id="7" creationId="{802778D2-EE84-457C-9DB1-224D905D083C}"/>
          </ac:spMkLst>
        </pc:spChg>
      </pc:sldChg>
    </pc:docChg>
  </pc:docChgLst>
  <pc:docChgLst>
    <pc:chgData name="Deoliveira Mary" userId="S::deoliveiram@pcsb.org::430184e5-63d9-4f3f-ad9c-14e2e511b738" providerId="AD" clId="Web-{E5B8A1F1-E140-26A0-32E0-931C44F8CFC0}"/>
    <pc:docChg chg="delSld modSld sldOrd">
      <pc:chgData name="Deoliveira Mary" userId="S::deoliveiram@pcsb.org::430184e5-63d9-4f3f-ad9c-14e2e511b738" providerId="AD" clId="Web-{E5B8A1F1-E140-26A0-32E0-931C44F8CFC0}" dt="2022-08-30T17:35:31.018" v="61"/>
      <pc:docMkLst>
        <pc:docMk/>
      </pc:docMkLst>
      <pc:sldChg chg="ord">
        <pc:chgData name="Deoliveira Mary" userId="S::deoliveiram@pcsb.org::430184e5-63d9-4f3f-ad9c-14e2e511b738" providerId="AD" clId="Web-{E5B8A1F1-E140-26A0-32E0-931C44F8CFC0}" dt="2022-08-30T16:52:33.096" v="60"/>
        <pc:sldMkLst>
          <pc:docMk/>
          <pc:sldMk cId="3250072113" sldId="301"/>
        </pc:sldMkLst>
      </pc:sldChg>
      <pc:sldChg chg="modSp ord">
        <pc:chgData name="Deoliveira Mary" userId="S::deoliveiram@pcsb.org::430184e5-63d9-4f3f-ad9c-14e2e511b738" providerId="AD" clId="Web-{E5B8A1F1-E140-26A0-32E0-931C44F8CFC0}" dt="2022-08-30T16:52:18.783" v="59"/>
        <pc:sldMkLst>
          <pc:docMk/>
          <pc:sldMk cId="2488202871" sldId="309"/>
        </pc:sldMkLst>
        <pc:spChg chg="mod">
          <ac:chgData name="Deoliveira Mary" userId="S::deoliveiram@pcsb.org::430184e5-63d9-4f3f-ad9c-14e2e511b738" providerId="AD" clId="Web-{E5B8A1F1-E140-26A0-32E0-931C44F8CFC0}" dt="2022-08-30T16:51:21.234" v="32" actId="20577"/>
          <ac:spMkLst>
            <pc:docMk/>
            <pc:sldMk cId="2488202871" sldId="309"/>
            <ac:spMk id="4" creationId="{4A85E29F-2C64-49C1-AD16-7CD5491C723C}"/>
          </ac:spMkLst>
        </pc:spChg>
      </pc:sldChg>
      <pc:sldChg chg="del">
        <pc:chgData name="Deoliveira Mary" userId="S::deoliveiram@pcsb.org::430184e5-63d9-4f3f-ad9c-14e2e511b738" providerId="AD" clId="Web-{E5B8A1F1-E140-26A0-32E0-931C44F8CFC0}" dt="2022-08-30T17:35:31.018" v="61"/>
        <pc:sldMkLst>
          <pc:docMk/>
          <pc:sldMk cId="56742427" sldId="314"/>
        </pc:sldMkLst>
      </pc:sldChg>
      <pc:sldChg chg="modSp">
        <pc:chgData name="Deoliveira Mary" userId="S::deoliveiram@pcsb.org::430184e5-63d9-4f3f-ad9c-14e2e511b738" providerId="AD" clId="Web-{E5B8A1F1-E140-26A0-32E0-931C44F8CFC0}" dt="2022-08-30T16:52:01.158" v="58"/>
        <pc:sldMkLst>
          <pc:docMk/>
          <pc:sldMk cId="2623038330" sldId="331"/>
        </pc:sldMkLst>
        <pc:graphicFrameChg chg="mod modGraphic">
          <ac:chgData name="Deoliveira Mary" userId="S::deoliveiram@pcsb.org::430184e5-63d9-4f3f-ad9c-14e2e511b738" providerId="AD" clId="Web-{E5B8A1F1-E140-26A0-32E0-931C44F8CFC0}" dt="2022-08-30T16:52:01.158" v="58"/>
          <ac:graphicFrameMkLst>
            <pc:docMk/>
            <pc:sldMk cId="2623038330" sldId="331"/>
            <ac:graphicFrameMk id="5" creationId="{D7A7B19A-BF1F-44FB-9CF1-26BF5A949254}"/>
          </ac:graphicFrameMkLst>
        </pc:graphicFrameChg>
      </pc:sldChg>
    </pc:docChg>
  </pc:docChgLst>
  <pc:docChgLst>
    <pc:chgData name="Deoliveira Mary" userId="430184e5-63d9-4f3f-ad9c-14e2e511b738" providerId="ADAL" clId="{EDCF59F2-3168-49B2-9B71-193C1D575556}"/>
    <pc:docChg chg="undo custSel addSld delSld modSld">
      <pc:chgData name="Deoliveira Mary" userId="430184e5-63d9-4f3f-ad9c-14e2e511b738" providerId="ADAL" clId="{EDCF59F2-3168-49B2-9B71-193C1D575556}" dt="2022-08-30T20:37:15.956" v="1351"/>
      <pc:docMkLst>
        <pc:docMk/>
      </pc:docMkLst>
      <pc:sldChg chg="modTransition">
        <pc:chgData name="Deoliveira Mary" userId="430184e5-63d9-4f3f-ad9c-14e2e511b738" providerId="ADAL" clId="{EDCF59F2-3168-49B2-9B71-193C1D575556}" dt="2022-08-30T20:37:15.956" v="1351"/>
        <pc:sldMkLst>
          <pc:docMk/>
          <pc:sldMk cId="0" sldId="256"/>
        </pc:sldMkLst>
      </pc:sldChg>
      <pc:sldChg chg="modSp mod modTransition">
        <pc:chgData name="Deoliveira Mary" userId="430184e5-63d9-4f3f-ad9c-14e2e511b738" providerId="ADAL" clId="{EDCF59F2-3168-49B2-9B71-193C1D575556}" dt="2022-08-30T20:14:59.361" v="1348"/>
        <pc:sldMkLst>
          <pc:docMk/>
          <pc:sldMk cId="0" sldId="258"/>
        </pc:sldMkLst>
        <pc:spChg chg="mod">
          <ac:chgData name="Deoliveira Mary" userId="430184e5-63d9-4f3f-ad9c-14e2e511b738" providerId="ADAL" clId="{EDCF59F2-3168-49B2-9B71-193C1D575556}" dt="2022-08-29T23:26:14.698" v="967" actId="20577"/>
          <ac:spMkLst>
            <pc:docMk/>
            <pc:sldMk cId="0" sldId="258"/>
            <ac:spMk id="102" creationId="{00000000-0000-0000-0000-000000000000}"/>
          </ac:spMkLst>
        </pc:spChg>
        <pc:spChg chg="mod">
          <ac:chgData name="Deoliveira Mary" userId="430184e5-63d9-4f3f-ad9c-14e2e511b738" providerId="ADAL" clId="{EDCF59F2-3168-49B2-9B71-193C1D575556}" dt="2022-08-29T23:27:34.110" v="1109" actId="20577"/>
          <ac:spMkLst>
            <pc:docMk/>
            <pc:sldMk cId="0" sldId="258"/>
            <ac:spMk id="104" creationId="{00000000-0000-0000-0000-000000000000}"/>
          </ac:spMkLst>
        </pc:spChg>
      </pc:sldChg>
      <pc:sldChg chg="del">
        <pc:chgData name="Deoliveira Mary" userId="430184e5-63d9-4f3f-ad9c-14e2e511b738" providerId="ADAL" clId="{EDCF59F2-3168-49B2-9B71-193C1D575556}" dt="2022-08-25T07:58:15.194" v="393" actId="2696"/>
        <pc:sldMkLst>
          <pc:docMk/>
          <pc:sldMk cId="0" sldId="261"/>
        </pc:sldMkLst>
      </pc:sldChg>
      <pc:sldChg chg="modTransition">
        <pc:chgData name="Deoliveira Mary" userId="430184e5-63d9-4f3f-ad9c-14e2e511b738" providerId="ADAL" clId="{EDCF59F2-3168-49B2-9B71-193C1D575556}" dt="2022-08-30T20:18:02.325" v="1349"/>
        <pc:sldMkLst>
          <pc:docMk/>
          <pc:sldMk cId="0" sldId="266"/>
        </pc:sldMkLst>
      </pc:sldChg>
      <pc:sldChg chg="del">
        <pc:chgData name="Deoliveira Mary" userId="430184e5-63d9-4f3f-ad9c-14e2e511b738" providerId="ADAL" clId="{EDCF59F2-3168-49B2-9B71-193C1D575556}" dt="2022-08-25T07:59:07.177" v="413" actId="2696"/>
        <pc:sldMkLst>
          <pc:docMk/>
          <pc:sldMk cId="0" sldId="270"/>
        </pc:sldMkLst>
      </pc:sldChg>
      <pc:sldChg chg="del">
        <pc:chgData name="Deoliveira Mary" userId="430184e5-63d9-4f3f-ad9c-14e2e511b738" providerId="ADAL" clId="{EDCF59F2-3168-49B2-9B71-193C1D575556}" dt="2022-08-25T08:02:03.986" v="418" actId="2696"/>
        <pc:sldMkLst>
          <pc:docMk/>
          <pc:sldMk cId="0" sldId="291"/>
        </pc:sldMkLst>
      </pc:sldChg>
      <pc:sldChg chg="del">
        <pc:chgData name="Deoliveira Mary" userId="430184e5-63d9-4f3f-ad9c-14e2e511b738" providerId="ADAL" clId="{EDCF59F2-3168-49B2-9B71-193C1D575556}" dt="2022-08-25T08:02:07.917" v="419" actId="47"/>
        <pc:sldMkLst>
          <pc:docMk/>
          <pc:sldMk cId="0" sldId="292"/>
        </pc:sldMkLst>
      </pc:sldChg>
      <pc:sldChg chg="modSp mod">
        <pc:chgData name="Deoliveira Mary" userId="430184e5-63d9-4f3f-ad9c-14e2e511b738" providerId="ADAL" clId="{EDCF59F2-3168-49B2-9B71-193C1D575556}" dt="2022-08-29T23:40:08.992" v="1341" actId="255"/>
        <pc:sldMkLst>
          <pc:docMk/>
          <pc:sldMk cId="3250072113" sldId="301"/>
        </pc:sldMkLst>
        <pc:spChg chg="mod">
          <ac:chgData name="Deoliveira Mary" userId="430184e5-63d9-4f3f-ad9c-14e2e511b738" providerId="ADAL" clId="{EDCF59F2-3168-49B2-9B71-193C1D575556}" dt="2022-08-29T23:39:18.332" v="1328" actId="20577"/>
          <ac:spMkLst>
            <pc:docMk/>
            <pc:sldMk cId="3250072113" sldId="301"/>
            <ac:spMk id="4" creationId="{DC3692DB-C52F-4B0E-AC8B-F71726B5B957}"/>
          </ac:spMkLst>
        </pc:spChg>
        <pc:spChg chg="mod">
          <ac:chgData name="Deoliveira Mary" userId="430184e5-63d9-4f3f-ad9c-14e2e511b738" providerId="ADAL" clId="{EDCF59F2-3168-49B2-9B71-193C1D575556}" dt="2022-08-29T23:40:08.992" v="1341" actId="255"/>
          <ac:spMkLst>
            <pc:docMk/>
            <pc:sldMk cId="3250072113" sldId="301"/>
            <ac:spMk id="5" creationId="{04C1DCEF-D392-4A2F-ABFE-955D4C38D101}"/>
          </ac:spMkLst>
        </pc:spChg>
        <pc:graphicFrameChg chg="mod">
          <ac:chgData name="Deoliveira Mary" userId="430184e5-63d9-4f3f-ad9c-14e2e511b738" providerId="ADAL" clId="{EDCF59F2-3168-49B2-9B71-193C1D575556}" dt="2022-08-29T23:37:53.507" v="1321" actId="1076"/>
          <ac:graphicFrameMkLst>
            <pc:docMk/>
            <pc:sldMk cId="3250072113" sldId="301"/>
            <ac:graphicFrameMk id="3" creationId="{BEDC6A04-F048-4DD3-A967-1B488BB5BB74}"/>
          </ac:graphicFrameMkLst>
        </pc:graphicFrameChg>
      </pc:sldChg>
      <pc:sldChg chg="modSp mod modNotesTx">
        <pc:chgData name="Deoliveira Mary" userId="430184e5-63d9-4f3f-ad9c-14e2e511b738" providerId="ADAL" clId="{EDCF59F2-3168-49B2-9B71-193C1D575556}" dt="2022-08-25T07:50:59.059" v="164" actId="20577"/>
        <pc:sldMkLst>
          <pc:docMk/>
          <pc:sldMk cId="3486681896" sldId="303"/>
        </pc:sldMkLst>
        <pc:spChg chg="mod">
          <ac:chgData name="Deoliveira Mary" userId="430184e5-63d9-4f3f-ad9c-14e2e511b738" providerId="ADAL" clId="{EDCF59F2-3168-49B2-9B71-193C1D575556}" dt="2022-08-25T07:50:59.059" v="164" actId="20577"/>
          <ac:spMkLst>
            <pc:docMk/>
            <pc:sldMk cId="3486681896" sldId="303"/>
            <ac:spMk id="3" creationId="{4047A87B-31D1-4724-B5AD-5EDCF2E67038}"/>
          </ac:spMkLst>
        </pc:spChg>
      </pc:sldChg>
      <pc:sldChg chg="modTransition">
        <pc:chgData name="Deoliveira Mary" userId="430184e5-63d9-4f3f-ad9c-14e2e511b738" providerId="ADAL" clId="{EDCF59F2-3168-49B2-9B71-193C1D575556}" dt="2022-08-30T20:09:26.419" v="1347"/>
        <pc:sldMkLst>
          <pc:docMk/>
          <pc:sldMk cId="2309680413" sldId="304"/>
        </pc:sldMkLst>
      </pc:sldChg>
      <pc:sldChg chg="delSp modSp del mod">
        <pc:chgData name="Deoliveira Mary" userId="430184e5-63d9-4f3f-ad9c-14e2e511b738" providerId="ADAL" clId="{EDCF59F2-3168-49B2-9B71-193C1D575556}" dt="2022-08-29T23:21:08.754" v="677" actId="47"/>
        <pc:sldMkLst>
          <pc:docMk/>
          <pc:sldMk cId="3707896478" sldId="305"/>
        </pc:sldMkLst>
        <pc:spChg chg="mod">
          <ac:chgData name="Deoliveira Mary" userId="430184e5-63d9-4f3f-ad9c-14e2e511b738" providerId="ADAL" clId="{EDCF59F2-3168-49B2-9B71-193C1D575556}" dt="2022-08-29T23:16:21.810" v="637"/>
          <ac:spMkLst>
            <pc:docMk/>
            <pc:sldMk cId="3707896478" sldId="305"/>
            <ac:spMk id="3" creationId="{B3E36FD7-C49C-447B-8C75-7FF5CE1CE26C}"/>
          </ac:spMkLst>
        </pc:spChg>
        <pc:graphicFrameChg chg="del mod">
          <ac:chgData name="Deoliveira Mary" userId="430184e5-63d9-4f3f-ad9c-14e2e511b738" providerId="ADAL" clId="{EDCF59F2-3168-49B2-9B71-193C1D575556}" dt="2022-08-29T23:16:11.122" v="635" actId="478"/>
          <ac:graphicFrameMkLst>
            <pc:docMk/>
            <pc:sldMk cId="3707896478" sldId="305"/>
            <ac:graphicFrameMk id="5" creationId="{4A7ADC18-404A-4995-A248-00BCE7C0223D}"/>
          </ac:graphicFrameMkLst>
        </pc:graphicFrameChg>
      </pc:sldChg>
      <pc:sldChg chg="modSp mod">
        <pc:chgData name="Deoliveira Mary" userId="430184e5-63d9-4f3f-ad9c-14e2e511b738" providerId="ADAL" clId="{EDCF59F2-3168-49B2-9B71-193C1D575556}" dt="2022-08-25T07:55:53.844" v="358" actId="20577"/>
        <pc:sldMkLst>
          <pc:docMk/>
          <pc:sldMk cId="2073899998" sldId="307"/>
        </pc:sldMkLst>
        <pc:spChg chg="mod">
          <ac:chgData name="Deoliveira Mary" userId="430184e5-63d9-4f3f-ad9c-14e2e511b738" providerId="ADAL" clId="{EDCF59F2-3168-49B2-9B71-193C1D575556}" dt="2022-08-25T07:55:53.844" v="358" actId="20577"/>
          <ac:spMkLst>
            <pc:docMk/>
            <pc:sldMk cId="2073899998" sldId="307"/>
            <ac:spMk id="3" creationId="{D874B75A-1467-41AB-915C-C157FA8F86B0}"/>
          </ac:spMkLst>
        </pc:spChg>
      </pc:sldChg>
      <pc:sldChg chg="modSp mod">
        <pc:chgData name="Deoliveira Mary" userId="430184e5-63d9-4f3f-ad9c-14e2e511b738" providerId="ADAL" clId="{EDCF59F2-3168-49B2-9B71-193C1D575556}" dt="2022-08-29T23:40:55.304" v="1342" actId="255"/>
        <pc:sldMkLst>
          <pc:docMk/>
          <pc:sldMk cId="2488202871" sldId="309"/>
        </pc:sldMkLst>
        <pc:spChg chg="mod">
          <ac:chgData name="Deoliveira Mary" userId="430184e5-63d9-4f3f-ad9c-14e2e511b738" providerId="ADAL" clId="{EDCF59F2-3168-49B2-9B71-193C1D575556}" dt="2022-08-29T23:40:55.304" v="1342" actId="255"/>
          <ac:spMkLst>
            <pc:docMk/>
            <pc:sldMk cId="2488202871" sldId="309"/>
            <ac:spMk id="4" creationId="{4A85E29F-2C64-49C1-AD16-7CD5491C723C}"/>
          </ac:spMkLst>
        </pc:spChg>
      </pc:sldChg>
      <pc:sldChg chg="modSp mod">
        <pc:chgData name="Deoliveira Mary" userId="430184e5-63d9-4f3f-ad9c-14e2e511b738" providerId="ADAL" clId="{EDCF59F2-3168-49B2-9B71-193C1D575556}" dt="2022-08-25T07:56:57.941" v="392" actId="20577"/>
        <pc:sldMkLst>
          <pc:docMk/>
          <pc:sldMk cId="3409058185" sldId="311"/>
        </pc:sldMkLst>
        <pc:spChg chg="mod">
          <ac:chgData name="Deoliveira Mary" userId="430184e5-63d9-4f3f-ad9c-14e2e511b738" providerId="ADAL" clId="{EDCF59F2-3168-49B2-9B71-193C1D575556}" dt="2022-08-25T07:56:57.941" v="392" actId="20577"/>
          <ac:spMkLst>
            <pc:docMk/>
            <pc:sldMk cId="3409058185" sldId="311"/>
            <ac:spMk id="3" creationId="{2E9D2DB4-7985-4832-9C2B-0790191C4DBD}"/>
          </ac:spMkLst>
        </pc:spChg>
      </pc:sldChg>
      <pc:sldChg chg="modSp mod">
        <pc:chgData name="Deoliveira Mary" userId="430184e5-63d9-4f3f-ad9c-14e2e511b738" providerId="ADAL" clId="{EDCF59F2-3168-49B2-9B71-193C1D575556}" dt="2022-08-25T07:58:35.673" v="411" actId="20577"/>
        <pc:sldMkLst>
          <pc:docMk/>
          <pc:sldMk cId="56742427" sldId="314"/>
        </pc:sldMkLst>
        <pc:spChg chg="mod">
          <ac:chgData name="Deoliveira Mary" userId="430184e5-63d9-4f3f-ad9c-14e2e511b738" providerId="ADAL" clId="{EDCF59F2-3168-49B2-9B71-193C1D575556}" dt="2022-08-25T07:58:35.673" v="411" actId="20577"/>
          <ac:spMkLst>
            <pc:docMk/>
            <pc:sldMk cId="56742427" sldId="314"/>
            <ac:spMk id="2" creationId="{7663A2DF-49EA-4CB7-BD3E-065808202497}"/>
          </ac:spMkLst>
        </pc:spChg>
      </pc:sldChg>
      <pc:sldChg chg="del">
        <pc:chgData name="Deoliveira Mary" userId="430184e5-63d9-4f3f-ad9c-14e2e511b738" providerId="ADAL" clId="{EDCF59F2-3168-49B2-9B71-193C1D575556}" dt="2022-08-25T07:58:52.858" v="412" actId="2696"/>
        <pc:sldMkLst>
          <pc:docMk/>
          <pc:sldMk cId="2963212551" sldId="317"/>
        </pc:sldMkLst>
      </pc:sldChg>
      <pc:sldChg chg="addSp delSp modSp mod">
        <pc:chgData name="Deoliveira Mary" userId="430184e5-63d9-4f3f-ad9c-14e2e511b738" providerId="ADAL" clId="{EDCF59F2-3168-49B2-9B71-193C1D575556}" dt="2022-08-25T08:01:43.805" v="416" actId="478"/>
        <pc:sldMkLst>
          <pc:docMk/>
          <pc:sldMk cId="3351863582" sldId="324"/>
        </pc:sldMkLst>
        <pc:spChg chg="del">
          <ac:chgData name="Deoliveira Mary" userId="430184e5-63d9-4f3f-ad9c-14e2e511b738" providerId="ADAL" clId="{EDCF59F2-3168-49B2-9B71-193C1D575556}" dt="2022-08-25T08:01:43.805" v="416" actId="478"/>
          <ac:spMkLst>
            <pc:docMk/>
            <pc:sldMk cId="3351863582" sldId="324"/>
            <ac:spMk id="3" creationId="{34ADABDA-C596-4C4F-A894-1004F702BC08}"/>
          </ac:spMkLst>
        </pc:spChg>
        <pc:spChg chg="add mod">
          <ac:chgData name="Deoliveira Mary" userId="430184e5-63d9-4f3f-ad9c-14e2e511b738" providerId="ADAL" clId="{EDCF59F2-3168-49B2-9B71-193C1D575556}" dt="2022-08-25T08:01:43.805" v="416" actId="478"/>
          <ac:spMkLst>
            <pc:docMk/>
            <pc:sldMk cId="3351863582" sldId="324"/>
            <ac:spMk id="7" creationId="{E9C98CB9-EBFB-4EDC-8298-736CE029C0D2}"/>
          </ac:spMkLst>
        </pc:spChg>
      </pc:sldChg>
      <pc:sldChg chg="del">
        <pc:chgData name="Deoliveira Mary" userId="430184e5-63d9-4f3f-ad9c-14e2e511b738" providerId="ADAL" clId="{EDCF59F2-3168-49B2-9B71-193C1D575556}" dt="2022-08-25T07:52:23.873" v="169" actId="2696"/>
        <pc:sldMkLst>
          <pc:docMk/>
          <pc:sldMk cId="2826041132" sldId="325"/>
        </pc:sldMkLst>
      </pc:sldChg>
      <pc:sldChg chg="del">
        <pc:chgData name="Deoliveira Mary" userId="430184e5-63d9-4f3f-ad9c-14e2e511b738" providerId="ADAL" clId="{EDCF59F2-3168-49B2-9B71-193C1D575556}" dt="2022-08-25T08:00:13.739" v="415" actId="2696"/>
        <pc:sldMkLst>
          <pc:docMk/>
          <pc:sldMk cId="3902595307" sldId="327"/>
        </pc:sldMkLst>
      </pc:sldChg>
      <pc:sldChg chg="del">
        <pc:chgData name="Deoliveira Mary" userId="430184e5-63d9-4f3f-ad9c-14e2e511b738" providerId="ADAL" clId="{EDCF59F2-3168-49B2-9B71-193C1D575556}" dt="2022-08-25T07:59:53.678" v="414" actId="2696"/>
        <pc:sldMkLst>
          <pc:docMk/>
          <pc:sldMk cId="4001432095" sldId="328"/>
        </pc:sldMkLst>
      </pc:sldChg>
      <pc:sldChg chg="del">
        <pc:chgData name="Deoliveira Mary" userId="430184e5-63d9-4f3f-ad9c-14e2e511b738" providerId="ADAL" clId="{EDCF59F2-3168-49B2-9B71-193C1D575556}" dt="2022-08-25T08:01:55.193" v="417" actId="2696"/>
        <pc:sldMkLst>
          <pc:docMk/>
          <pc:sldMk cId="2095912935" sldId="329"/>
        </pc:sldMkLst>
      </pc:sldChg>
      <pc:sldChg chg="mod modShow">
        <pc:chgData name="Deoliveira Mary" userId="430184e5-63d9-4f3f-ad9c-14e2e511b738" providerId="ADAL" clId="{EDCF59F2-3168-49B2-9B71-193C1D575556}" dt="2022-08-30T20:20:46.964" v="1350" actId="729"/>
        <pc:sldMkLst>
          <pc:docMk/>
          <pc:sldMk cId="2623038330" sldId="331"/>
        </pc:sldMkLst>
      </pc:sldChg>
      <pc:sldChg chg="new del">
        <pc:chgData name="Deoliveira Mary" userId="430184e5-63d9-4f3f-ad9c-14e2e511b738" providerId="ADAL" clId="{EDCF59F2-3168-49B2-9B71-193C1D575556}" dt="2022-08-29T23:21:38.938" v="678" actId="47"/>
        <pc:sldMkLst>
          <pc:docMk/>
          <pc:sldMk cId="2686628853" sldId="332"/>
        </pc:sldMkLst>
      </pc:sldChg>
      <pc:sldChg chg="addSp delSp modSp new mod">
        <pc:chgData name="Deoliveira Mary" userId="430184e5-63d9-4f3f-ad9c-14e2e511b738" providerId="ADAL" clId="{EDCF59F2-3168-49B2-9B71-193C1D575556}" dt="2022-08-29T23:21:58.967" v="679" actId="1076"/>
        <pc:sldMkLst>
          <pc:docMk/>
          <pc:sldMk cId="2708683183" sldId="333"/>
        </pc:sldMkLst>
        <pc:spChg chg="add del">
          <ac:chgData name="Deoliveira Mary" userId="430184e5-63d9-4f3f-ad9c-14e2e511b738" providerId="ADAL" clId="{EDCF59F2-3168-49B2-9B71-193C1D575556}" dt="2022-08-29T23:18:10.032" v="647" actId="22"/>
          <ac:spMkLst>
            <pc:docMk/>
            <pc:sldMk cId="2708683183" sldId="333"/>
            <ac:spMk id="6" creationId="{D18347D0-7ABD-4BC6-803D-7D89C8EF1259}"/>
          </ac:spMkLst>
        </pc:spChg>
        <pc:spChg chg="add mod">
          <ac:chgData name="Deoliveira Mary" userId="430184e5-63d9-4f3f-ad9c-14e2e511b738" providerId="ADAL" clId="{EDCF59F2-3168-49B2-9B71-193C1D575556}" dt="2022-08-29T23:19:18.198" v="652" actId="767"/>
          <ac:spMkLst>
            <pc:docMk/>
            <pc:sldMk cId="2708683183" sldId="333"/>
            <ac:spMk id="7" creationId="{802778D2-EE84-457C-9DB1-224D905D083C}"/>
          </ac:spMkLst>
        </pc:spChg>
        <pc:spChg chg="add mod">
          <ac:chgData name="Deoliveira Mary" userId="430184e5-63d9-4f3f-ad9c-14e2e511b738" providerId="ADAL" clId="{EDCF59F2-3168-49B2-9B71-193C1D575556}" dt="2022-08-29T23:20:41.571" v="676" actId="14100"/>
          <ac:spMkLst>
            <pc:docMk/>
            <pc:sldMk cId="2708683183" sldId="333"/>
            <ac:spMk id="8" creationId="{0DDCAA6B-4D85-4E75-B365-54F1B8AD1A7B}"/>
          </ac:spMkLst>
        </pc:spChg>
        <pc:picChg chg="add mod">
          <ac:chgData name="Deoliveira Mary" userId="430184e5-63d9-4f3f-ad9c-14e2e511b738" providerId="ADAL" clId="{EDCF59F2-3168-49B2-9B71-193C1D575556}" dt="2022-08-29T23:21:58.967" v="679" actId="1076"/>
          <ac:picMkLst>
            <pc:docMk/>
            <pc:sldMk cId="2708683183" sldId="333"/>
            <ac:picMk id="4" creationId="{48E62CB5-E3EF-4087-B82C-E9CD273BEFB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2D_C1B82A3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0866141732287"/>
          <c:y val="6.3088892435168645E-2"/>
          <c:w val="0.63399984857662028"/>
          <c:h val="0.61962466273687344"/>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b"/>
      <c:layout>
        <c:manualLayout>
          <c:xMode val="edge"/>
          <c:yMode val="edge"/>
          <c:x val="3.6565465374520489E-2"/>
          <c:y val="0.73072127630553729"/>
          <c:w val="0.94852998637410657"/>
          <c:h val="0.2316892168180333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solidFill>
        <a:schemeClr val="bg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B39ABA-575B-43CD-8721-5DAB76D42F8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3151BAD4-8D84-440B-80A3-F2E0D50A23F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9D44450-F05C-410B-84AF-2ED7C998B8E4}" type="datetimeFigureOut">
              <a:rPr lang="en-US" smtClean="0"/>
              <a:t>8/31/2022</a:t>
            </a:fld>
            <a:endParaRPr lang="en-US"/>
          </a:p>
        </p:txBody>
      </p:sp>
      <p:sp>
        <p:nvSpPr>
          <p:cNvPr id="4" name="Footer Placeholder 3">
            <a:extLst>
              <a:ext uri="{FF2B5EF4-FFF2-40B4-BE49-F238E27FC236}">
                <a16:creationId xmlns:a16="http://schemas.microsoft.com/office/drawing/2014/main" id="{E121B2D8-F0D7-404E-ABBB-72D09DE7562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63B996-314E-45D8-8DC5-CD60B66AE4F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130C05E-0E58-4629-AB77-12AA0B262E7E}" type="slidenum">
              <a:rPr lang="en-US" smtClean="0"/>
              <a:t>‹#›</a:t>
            </a:fld>
            <a:endParaRPr lang="en-US"/>
          </a:p>
        </p:txBody>
      </p:sp>
    </p:spTree>
    <p:extLst>
      <p:ext uri="{BB962C8B-B14F-4D97-AF65-F5344CB8AC3E}">
        <p14:creationId xmlns:p14="http://schemas.microsoft.com/office/powerpoint/2010/main" val="3052073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Clr>
                <a:schemeClr val="accent3"/>
              </a:buClr>
              <a:buNone/>
              <a:defRPr/>
            </a:pPr>
            <a:r>
              <a:rPr lang="en-US">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Our school’s Title I Parent Station is located </a:t>
            </a:r>
            <a:r>
              <a:rPr lang="en-US">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 the front office.</a:t>
            </a:r>
          </a:p>
          <a:p>
            <a:pPr marL="0" indent="0">
              <a:buClr>
                <a:schemeClr val="accent3"/>
              </a:buClr>
              <a:buNone/>
              <a:defRPr/>
            </a:pPr>
            <a:endParaRPr lang="en-US">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 will find a copy of our School Improvement Plan, Title I Schoolwide Plan, School’s PFEP, the School District’s PFEP, Parent’s Right to Know Memo, Upcoming Events, Compact, </a:t>
            </a:r>
            <a:r>
              <a:rPr lang="en-US">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(insert other documents at your station)</a:t>
            </a:r>
          </a:p>
          <a:p>
            <a:endParaRPr lang="en-US"/>
          </a:p>
        </p:txBody>
      </p:sp>
    </p:spTree>
    <p:extLst>
      <p:ext uri="{BB962C8B-B14F-4D97-AF65-F5344CB8AC3E}">
        <p14:creationId xmlns:p14="http://schemas.microsoft.com/office/powerpoint/2010/main" val="1300864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63252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9789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a:latin typeface="Arial" panose="020B0604020202020204" pitchFamily="34" charset="0"/>
              </a:rPr>
              <a:t>Provide information on the specific committees that parents can be involved. Include the purpose, date and time of meetings. </a:t>
            </a:r>
          </a:p>
          <a:p>
            <a:r>
              <a:rPr lang="en-US" altLang="en-US">
                <a:latin typeface="Arial" panose="020B0604020202020204" pitchFamily="34" charset="0"/>
              </a:rPr>
              <a:t>Explain the PFEP and its purpose. </a:t>
            </a:r>
          </a:p>
          <a:p>
            <a:endParaRPr lang="en-US"/>
          </a:p>
        </p:txBody>
      </p:sp>
    </p:spTree>
    <p:extLst>
      <p:ext uri="{BB962C8B-B14F-4D97-AF65-F5344CB8AC3E}">
        <p14:creationId xmlns:p14="http://schemas.microsoft.com/office/powerpoint/2010/main" val="1107496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65887" indent="-323533" defTabSz="931774">
              <a:defRPr/>
            </a:pPr>
            <a:r>
              <a:rPr lang="en-US"/>
              <a:t>Please add your PAC representative in slide and email Amy Brown the contact at brownamyl@pcsb.org </a:t>
            </a:r>
          </a:p>
          <a:p>
            <a:endParaRPr lang="en-US"/>
          </a:p>
        </p:txBody>
      </p:sp>
    </p:spTree>
    <p:extLst>
      <p:ext uri="{BB962C8B-B14F-4D97-AF65-F5344CB8AC3E}">
        <p14:creationId xmlns:p14="http://schemas.microsoft.com/office/powerpoint/2010/main" val="1758423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20295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65887" indent="-323533" defTabSz="931774">
              <a:defRPr/>
            </a:pPr>
            <a:r>
              <a:rPr lang="en-US"/>
              <a:t>When you follow the link </a:t>
            </a:r>
            <a:r>
              <a:rPr lang="en-US" err="1"/>
              <a:t>EduDataPortal</a:t>
            </a:r>
            <a:r>
              <a:rPr lang="en-US"/>
              <a:t> select Pinellas County and search by school. </a:t>
            </a:r>
          </a:p>
          <a:p>
            <a:endParaRPr lang="en-US"/>
          </a:p>
        </p:txBody>
      </p:sp>
    </p:spTree>
    <p:extLst>
      <p:ext uri="{BB962C8B-B14F-4D97-AF65-F5344CB8AC3E}">
        <p14:creationId xmlns:p14="http://schemas.microsoft.com/office/powerpoint/2010/main" val="1878328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606f1c2d_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606f1c2d_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a:t>All curriculum, instruction and assessments are based on student-centered expectations. </a:t>
            </a:r>
          </a:p>
          <a:p>
            <a:pPr marL="0" indent="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55257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All curriculum, instruction and assessments are based on student-centered expectations. </a:t>
            </a:r>
          </a:p>
        </p:txBody>
      </p:sp>
      <p:sp>
        <p:nvSpPr>
          <p:cNvPr id="4" name="Slide Number Placeholder 3"/>
          <p:cNvSpPr>
            <a:spLocks noGrp="1"/>
          </p:cNvSpPr>
          <p:nvPr>
            <p:ph type="sldNum" sz="quarter" idx="10"/>
          </p:nvPr>
        </p:nvSpPr>
        <p:spPr/>
        <p:txBody>
          <a:bodyPr lIns="93177" tIns="46589" rIns="93177" bIns="46589"/>
          <a:lstStyle/>
          <a:p>
            <a:fld id="{313BE511-0B8B-4937-A477-10F91184C1C1}" type="slidenum">
              <a:rPr lang="en-US" smtClean="0"/>
              <a:t>20</a:t>
            </a:fld>
            <a:endParaRPr lang="en-US"/>
          </a:p>
        </p:txBody>
      </p:sp>
    </p:spTree>
    <p:extLst>
      <p:ext uri="{BB962C8B-B14F-4D97-AF65-F5344CB8AC3E}">
        <p14:creationId xmlns:p14="http://schemas.microsoft.com/office/powerpoint/2010/main" val="351305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57: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57: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endParaRPr/>
          </a:p>
        </p:txBody>
      </p:sp>
    </p:spTree>
    <p:extLst>
      <p:ext uri="{BB962C8B-B14F-4D97-AF65-F5344CB8AC3E}">
        <p14:creationId xmlns:p14="http://schemas.microsoft.com/office/powerpoint/2010/main" val="235593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9204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5f391192_0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5f391192_0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Please duplicate Microsoft Forms provided or create school survey. To generate a QR code hover over your school’s survey and  and right click.  Create QR code for this page will be an option. </a:t>
            </a:r>
          </a:p>
        </p:txBody>
      </p:sp>
    </p:spTree>
    <p:extLst>
      <p:ext uri="{BB962C8B-B14F-4D97-AF65-F5344CB8AC3E}">
        <p14:creationId xmlns:p14="http://schemas.microsoft.com/office/powerpoint/2010/main" val="98434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aaa6d39ba0_1_8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aaa6d39ba0_1_8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pPr>
            <a:r>
              <a:rPr lang="en-US" altLang="en-US">
                <a:latin typeface="Arial" panose="020B0604020202020204" pitchFamily="34" charset="0"/>
              </a:rPr>
              <a:t>The Florida Department of Education receives funds from the federal government. Districts receive Title I funds from Department of Education, and the school district distributes these funds to schools based on the percentage of children eligible for free/reduced price lunch; however, students do not have to be from low-income families to receive help.  </a:t>
            </a:r>
          </a:p>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3273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ed75ccf_0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ed75ccf_0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Title I is supplemental federal funding that provides extra academic support and learning opportunities.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a:t>Use additional slides if necessary.  This is where you want to really highlight Title I funding and how it positively impacts your scholars! </a:t>
            </a:r>
            <a:r>
              <a:rPr lang="en-US" sz="110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Additional supplemental personnel </a:t>
            </a:r>
            <a:r>
              <a:rPr lang="en-US" sz="110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(add specific positions)</a:t>
            </a:r>
          </a:p>
        </p:txBody>
      </p:sp>
    </p:spTree>
    <p:extLst>
      <p:ext uri="{BB962C8B-B14F-4D97-AF65-F5344CB8AC3E}">
        <p14:creationId xmlns:p14="http://schemas.microsoft.com/office/powerpoint/2010/main" val="158329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SAMPLE ONLY  - Delete Slide </a:t>
            </a:r>
          </a:p>
        </p:txBody>
      </p:sp>
      <p:sp>
        <p:nvSpPr>
          <p:cNvPr id="4" name="Slide Number Placeholder 3"/>
          <p:cNvSpPr>
            <a:spLocks noGrp="1"/>
          </p:cNvSpPr>
          <p:nvPr>
            <p:ph type="sldNum" sz="quarter" idx="10"/>
          </p:nvPr>
        </p:nvSpPr>
        <p:spPr/>
        <p:txBody>
          <a:bodyPr lIns="93177" tIns="46589" rIns="93177" bIns="46589"/>
          <a:lstStyle/>
          <a:p>
            <a:fld id="{313BE511-0B8B-4937-A477-10F91184C1C1}" type="slidenum">
              <a:rPr lang="en-US" smtClean="0"/>
              <a:t>7</a:t>
            </a:fld>
            <a:endParaRPr lang="en-US"/>
          </a:p>
        </p:txBody>
      </p:sp>
    </p:spTree>
    <p:extLst>
      <p:ext uri="{BB962C8B-B14F-4D97-AF65-F5344CB8AC3E}">
        <p14:creationId xmlns:p14="http://schemas.microsoft.com/office/powerpoint/2010/main" val="1169562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34032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D9D02-426E-46C9-9EE9-0DE1EF8B2838}" type="datetime1">
              <a:rPr lang="en-US" smtClean="0"/>
              <a:pPr/>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0002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5"/>
        <p:cNvGrpSpPr/>
        <p:nvPr/>
      </p:nvGrpSpPr>
      <p:grpSpPr>
        <a:xfrm>
          <a:off x="0" y="0"/>
          <a:ext cx="0" cy="0"/>
          <a:chOff x="0" y="0"/>
          <a:chExt cx="0" cy="0"/>
        </a:xfrm>
      </p:grpSpPr>
      <p:sp>
        <p:nvSpPr>
          <p:cNvPr id="16" name="Google Shape;16;p3"/>
          <p:cNvSpPr/>
          <p:nvPr/>
        </p:nvSpPr>
        <p:spPr>
          <a:xfrm>
            <a:off x="0" y="0"/>
            <a:ext cx="9144000" cy="399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8" name="Google Shape;18;p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b="1">
                <a:solidFill>
                  <a:schemeClr val="lt1"/>
                </a:solidFill>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2400" b="1">
                <a:solidFill>
                  <a:schemeClr val="lt1"/>
                </a:solidFill>
              </a:defRPr>
            </a:lvl4pPr>
            <a:lvl5pPr lvl="4" algn="ctr" rtl="0">
              <a:spcBef>
                <a:spcPts val="0"/>
              </a:spcBef>
              <a:spcAft>
                <a:spcPts val="0"/>
              </a:spcAft>
              <a:buClr>
                <a:schemeClr val="lt1"/>
              </a:buClr>
              <a:buSzPts val="2400"/>
              <a:buNone/>
              <a:defRPr sz="2400" b="1">
                <a:solidFill>
                  <a:schemeClr val="lt1"/>
                </a:solidFill>
              </a:defRPr>
            </a:lvl5pPr>
            <a:lvl6pPr lvl="5" algn="ctr" rtl="0">
              <a:spcBef>
                <a:spcPts val="0"/>
              </a:spcBef>
              <a:spcAft>
                <a:spcPts val="0"/>
              </a:spcAft>
              <a:buClr>
                <a:schemeClr val="lt1"/>
              </a:buClr>
              <a:buSzPts val="2400"/>
              <a:buNone/>
              <a:defRPr sz="2400" b="1">
                <a:solidFill>
                  <a:schemeClr val="lt1"/>
                </a:solidFill>
              </a:defRPr>
            </a:lvl6pPr>
            <a:lvl7pPr lvl="6" algn="ctr" rtl="0">
              <a:spcBef>
                <a:spcPts val="0"/>
              </a:spcBef>
              <a:spcAft>
                <a:spcPts val="0"/>
              </a:spcAft>
              <a:buClr>
                <a:schemeClr val="lt1"/>
              </a:buClr>
              <a:buSzPts val="2400"/>
              <a:buNone/>
              <a:defRPr sz="2400" b="1">
                <a:solidFill>
                  <a:schemeClr val="lt1"/>
                </a:solidFill>
              </a:defRPr>
            </a:lvl7pPr>
            <a:lvl8pPr lvl="7" algn="ctr" rtl="0">
              <a:spcBef>
                <a:spcPts val="0"/>
              </a:spcBef>
              <a:spcAft>
                <a:spcPts val="0"/>
              </a:spcAft>
              <a:buClr>
                <a:schemeClr val="lt1"/>
              </a:buClr>
              <a:buSzPts val="2400"/>
              <a:buNone/>
              <a:defRPr sz="2400" b="1">
                <a:solidFill>
                  <a:schemeClr val="lt1"/>
                </a:solidFill>
              </a:defRPr>
            </a:lvl8pPr>
            <a:lvl9pPr lvl="8" algn="ctr" rtl="0">
              <a:spcBef>
                <a:spcPts val="0"/>
              </a:spcBef>
              <a:spcAft>
                <a:spcPts val="0"/>
              </a:spcAft>
              <a:buClr>
                <a:schemeClr val="lt1"/>
              </a:buClr>
              <a:buSzPts val="2400"/>
              <a:buNone/>
              <a:defRPr sz="2400" b="1">
                <a:solidFill>
                  <a:schemeClr val="lt1"/>
                </a:solidFill>
              </a:defRPr>
            </a:lvl9pPr>
          </a:lstStyle>
          <a:p>
            <a:endParaRPr/>
          </a:p>
        </p:txBody>
      </p:sp>
      <p:sp>
        <p:nvSpPr>
          <p:cNvPr id="19" name="Google Shape;19;p3"/>
          <p:cNvSpPr/>
          <p:nvPr/>
        </p:nvSpPr>
        <p:spPr>
          <a:xfrm>
            <a:off x="3047704" y="3992850"/>
            <a:ext cx="3047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096271" y="3992850"/>
            <a:ext cx="3047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 y="3992850"/>
            <a:ext cx="3047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457200" lvl="0" indent="-381000" algn="ctr" rtl="0">
              <a:spcBef>
                <a:spcPts val="600"/>
              </a:spcBef>
              <a:spcAft>
                <a:spcPts val="0"/>
              </a:spcAft>
              <a:buSzPts val="2400"/>
              <a:buChar char="▷"/>
              <a:defRPr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a:spcBef>
                <a:spcPts val="0"/>
              </a:spcBef>
              <a:spcAft>
                <a:spcPts val="0"/>
              </a:spcAft>
              <a:buSzPts val="2400"/>
              <a:buChar char="■"/>
              <a:defRPr i="1"/>
            </a:lvl9pPr>
          </a:lstStyle>
          <a:p>
            <a:endParaRPr/>
          </a:p>
        </p:txBody>
      </p:sp>
      <p:sp>
        <p:nvSpPr>
          <p:cNvPr id="25" name="Google Shape;25;p4"/>
          <p:cNvSpPr txBox="1"/>
          <p:nvPr/>
        </p:nvSpPr>
        <p:spPr>
          <a:xfrm>
            <a:off x="3593400" y="118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chemeClr val="accent6"/>
                </a:solidFill>
              </a:rPr>
              <a:t>“</a:t>
            </a:r>
            <a:endParaRPr sz="9600" b="1">
              <a:solidFill>
                <a:schemeClr val="accent6"/>
              </a:solidFill>
            </a:endParaRP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0" y="1599675"/>
            <a:ext cx="17103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1710425" y="1599675"/>
            <a:ext cx="17103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893700" y="1373588"/>
            <a:ext cx="6462600" cy="3552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Char char="▷"/>
              <a:defRPr>
                <a:solidFill>
                  <a:schemeClr val="dk1"/>
                </a:solidFill>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endParaRP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9"/>
        <p:cNvGrpSpPr/>
        <p:nvPr/>
      </p:nvGrpSpPr>
      <p:grpSpPr>
        <a:xfrm>
          <a:off x="0" y="0"/>
          <a:ext cx="0" cy="0"/>
          <a:chOff x="0" y="0"/>
          <a:chExt cx="0" cy="0"/>
        </a:xfrm>
      </p:grpSpPr>
      <p:sp>
        <p:nvSpPr>
          <p:cNvPr id="40" name="Google Shape;40;p6"/>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 name="Google Shape;45;p6"/>
          <p:cNvSpPr txBox="1">
            <a:spLocks noGrp="1"/>
          </p:cNvSpPr>
          <p:nvPr>
            <p:ph type="body" idx="1"/>
          </p:nvPr>
        </p:nvSpPr>
        <p:spPr>
          <a:xfrm>
            <a:off x="893625"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6" name="Google Shape;46;p6"/>
          <p:cNvSpPr txBox="1">
            <a:spLocks noGrp="1"/>
          </p:cNvSpPr>
          <p:nvPr>
            <p:ph type="body" idx="2"/>
          </p:nvPr>
        </p:nvSpPr>
        <p:spPr>
          <a:xfrm>
            <a:off x="4219456"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7" name="Google Shape;47;p6"/>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8"/>
        <p:cNvGrpSpPr/>
        <p:nvPr/>
      </p:nvGrpSpPr>
      <p:grpSpPr>
        <a:xfrm>
          <a:off x="0" y="0"/>
          <a:ext cx="0" cy="0"/>
          <a:chOff x="0" y="0"/>
          <a:chExt cx="0" cy="0"/>
        </a:xfrm>
      </p:grpSpPr>
      <p:sp>
        <p:nvSpPr>
          <p:cNvPr id="49" name="Google Shape;49;p7"/>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7"/>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7"/>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 name="Google Shape;54;p7"/>
          <p:cNvSpPr txBox="1">
            <a:spLocks noGrp="1"/>
          </p:cNvSpPr>
          <p:nvPr>
            <p:ph type="body" idx="1"/>
          </p:nvPr>
        </p:nvSpPr>
        <p:spPr>
          <a:xfrm>
            <a:off x="893700"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7"/>
          <p:cNvSpPr txBox="1">
            <a:spLocks noGrp="1"/>
          </p:cNvSpPr>
          <p:nvPr>
            <p:ph type="body" idx="2"/>
          </p:nvPr>
        </p:nvSpPr>
        <p:spPr>
          <a:xfrm>
            <a:off x="3386404"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7"/>
          <p:cNvSpPr txBox="1">
            <a:spLocks noGrp="1"/>
          </p:cNvSpPr>
          <p:nvPr>
            <p:ph type="body" idx="3"/>
          </p:nvPr>
        </p:nvSpPr>
        <p:spPr>
          <a:xfrm>
            <a:off x="5879107"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7"/>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8"/>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4" name="Google Shape;64;p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0"/>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0"/>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color background">
  <p:cSld name="BLANK_1">
    <p:bg>
      <p:bgPr>
        <a:solidFill>
          <a:schemeClr val="accent1"/>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a:off x="0" y="5066325"/>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a:off x="893710" y="5066325"/>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700" y="358388"/>
            <a:ext cx="6462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93700" y="1373588"/>
            <a:ext cx="6462600" cy="3552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80575" y="4696933"/>
            <a:ext cx="548700" cy="3135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6"/>
                </a:solidFill>
                <a:latin typeface="Lato"/>
                <a:ea typeface="Lato"/>
                <a:cs typeface="Lato"/>
                <a:sym typeface="Lato"/>
              </a:defRPr>
            </a:lvl1pPr>
            <a:lvl2pPr lvl="1" algn="r">
              <a:buNone/>
              <a:defRPr sz="1300">
                <a:solidFill>
                  <a:schemeClr val="accent6"/>
                </a:solidFill>
                <a:latin typeface="Lato"/>
                <a:ea typeface="Lato"/>
                <a:cs typeface="Lato"/>
                <a:sym typeface="Lato"/>
              </a:defRPr>
            </a:lvl2pPr>
            <a:lvl3pPr lvl="2" algn="r">
              <a:buNone/>
              <a:defRPr sz="1300">
                <a:solidFill>
                  <a:schemeClr val="accent6"/>
                </a:solidFill>
                <a:latin typeface="Lato"/>
                <a:ea typeface="Lato"/>
                <a:cs typeface="Lato"/>
                <a:sym typeface="Lato"/>
              </a:defRPr>
            </a:lvl3pPr>
            <a:lvl4pPr lvl="3" algn="r">
              <a:buNone/>
              <a:defRPr sz="1300">
                <a:solidFill>
                  <a:schemeClr val="accent6"/>
                </a:solidFill>
                <a:latin typeface="Lato"/>
                <a:ea typeface="Lato"/>
                <a:cs typeface="Lato"/>
                <a:sym typeface="Lato"/>
              </a:defRPr>
            </a:lvl4pPr>
            <a:lvl5pPr lvl="4" algn="r">
              <a:buNone/>
              <a:defRPr sz="1300">
                <a:solidFill>
                  <a:schemeClr val="accent6"/>
                </a:solidFill>
                <a:latin typeface="Lato"/>
                <a:ea typeface="Lato"/>
                <a:cs typeface="Lato"/>
                <a:sym typeface="Lato"/>
              </a:defRPr>
            </a:lvl5pPr>
            <a:lvl6pPr lvl="5" algn="r">
              <a:buNone/>
              <a:defRPr sz="1300">
                <a:solidFill>
                  <a:schemeClr val="accent6"/>
                </a:solidFill>
                <a:latin typeface="Lato"/>
                <a:ea typeface="Lato"/>
                <a:cs typeface="Lato"/>
                <a:sym typeface="Lato"/>
              </a:defRPr>
            </a:lvl6pPr>
            <a:lvl7pPr lvl="6" algn="r">
              <a:buNone/>
              <a:defRPr sz="1300">
                <a:solidFill>
                  <a:schemeClr val="accent6"/>
                </a:solidFill>
                <a:latin typeface="Lato"/>
                <a:ea typeface="Lato"/>
                <a:cs typeface="Lato"/>
                <a:sym typeface="Lato"/>
              </a:defRPr>
            </a:lvl7pPr>
            <a:lvl8pPr lvl="7" algn="r">
              <a:buNone/>
              <a:defRPr sz="1300">
                <a:solidFill>
                  <a:schemeClr val="accent6"/>
                </a:solidFill>
                <a:latin typeface="Lato"/>
                <a:ea typeface="Lato"/>
                <a:cs typeface="Lato"/>
                <a:sym typeface="Lato"/>
              </a:defRPr>
            </a:lvl8pPr>
            <a:lvl9pPr lvl="8" algn="r">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hyperlink" Target="http://www.pcsb.org/titleone"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hyperlink" Target="https://edudata.fldoe.org/"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pexels.com/photo/background-book-stack-books-close-up-1148399/" TargetMode="External"/><Relationship Id="rId5" Type="http://schemas.openxmlformats.org/officeDocument/2006/relationships/image" Target="../media/image1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jpeg"/><Relationship Id="rId5" Type="http://schemas.openxmlformats.org/officeDocument/2006/relationships/hyperlink" Target="http://www.fldoe.org/standardsreview/"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hyperlink" Target="https://www.pcsb.org/Page/26534" TargetMode="External"/><Relationship Id="rId3" Type="http://schemas.openxmlformats.org/officeDocument/2006/relationships/slideLayout" Target="../slideLayouts/slideLayout7.xml"/><Relationship Id="rId7" Type="http://schemas.openxmlformats.org/officeDocument/2006/relationships/hyperlink" Target="https://www.pcsb.org/Page/459"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pcsb.org/Page/32836" TargetMode="External"/><Relationship Id="rId11" Type="http://schemas.openxmlformats.org/officeDocument/2006/relationships/image" Target="../media/image3.png"/><Relationship Id="rId5" Type="http://schemas.openxmlformats.org/officeDocument/2006/relationships/image" Target="../media/image15.jpeg"/><Relationship Id="rId10" Type="http://schemas.openxmlformats.org/officeDocument/2006/relationships/image" Target="../media/image16.jpeg"/><Relationship Id="rId4" Type="http://schemas.openxmlformats.org/officeDocument/2006/relationships/notesSlide" Target="../notesSlides/notesSlide22.xml"/><Relationship Id="rId9" Type="http://schemas.openxmlformats.org/officeDocument/2006/relationships/hyperlink" Target="https://www.pcsb.org/Page/418"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90054" y="2811216"/>
            <a:ext cx="7834745" cy="1159800"/>
          </a:xfrm>
          <a:prstGeom prst="rect">
            <a:avLst/>
          </a:prstGeom>
        </p:spPr>
        <p:txBody>
          <a:bodyPr spcFirstLastPara="1" wrap="square" lIns="91425" tIns="91425" rIns="91425" bIns="91425" anchor="t" anchorCtr="0">
            <a:noAutofit/>
          </a:bodyPr>
          <a:lstStyle/>
          <a:p>
            <a:pPr lvl="0"/>
            <a:r>
              <a:rPr lang="en-US" altLang="en-US"/>
              <a:t>Title I Annual Parent Meeting</a:t>
            </a:r>
            <a:endParaRPr/>
          </a:p>
        </p:txBody>
      </p:sp>
      <p:sp>
        <p:nvSpPr>
          <p:cNvPr id="2" name="Rectangle 1">
            <a:extLst>
              <a:ext uri="{FF2B5EF4-FFF2-40B4-BE49-F238E27FC236}">
                <a16:creationId xmlns:a16="http://schemas.microsoft.com/office/drawing/2014/main" id="{CBA064CE-C29C-421B-BDE3-69A0DEB42C9D}"/>
              </a:ext>
            </a:extLst>
          </p:cNvPr>
          <p:cNvSpPr/>
          <p:nvPr/>
        </p:nvSpPr>
        <p:spPr>
          <a:xfrm>
            <a:off x="638175" y="85725"/>
            <a:ext cx="7639050" cy="1754326"/>
          </a:xfrm>
          <a:prstGeom prst="rect">
            <a:avLst/>
          </a:prstGeom>
        </p:spPr>
        <p:txBody>
          <a:bodyPr wrap="square">
            <a:spAutoFit/>
          </a:bodyPr>
          <a:lstStyle/>
          <a:p>
            <a:pPr>
              <a:defRPr/>
            </a:pPr>
            <a:r>
              <a:rPr lang="en-US" sz="120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Mildred Helms IB World Elementary School</a:t>
            </a:r>
          </a:p>
          <a:p>
            <a:pPr>
              <a:defRPr/>
            </a:pPr>
            <a:r>
              <a:rPr lang="en-US" sz="120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Wednesday, August 31, 2022</a:t>
            </a:r>
          </a:p>
          <a:p>
            <a:pPr>
              <a:defRPr/>
            </a:pPr>
            <a:r>
              <a:rPr lang="en-US" sz="120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Shannon Brennan, Principal</a:t>
            </a:r>
          </a:p>
          <a:p>
            <a:pPr>
              <a:defRPr/>
            </a:pPr>
            <a:endParaRPr lang="en-US" sz="120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endParaRPr>
          </a:p>
          <a:p>
            <a:pPr>
              <a:defRPr/>
            </a:pPr>
            <a:endParaRPr lang="en-US" sz="120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endParaRPr>
          </a:p>
          <a:p>
            <a:pPr>
              <a:defRPr/>
            </a:pPr>
            <a:endParaRPr lang="en-US" sz="120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endParaRPr>
          </a:p>
          <a:p>
            <a:pPr>
              <a:defRPr/>
            </a:pPr>
            <a:endParaRPr lang="en-US" sz="120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endParaRPr>
          </a:p>
          <a:p>
            <a:pPr>
              <a:defRPr/>
            </a:pPr>
            <a:endParaRPr lang="en-US" sz="120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endParaRPr>
          </a:p>
          <a:p>
            <a:pPr>
              <a:defRPr/>
            </a:pPr>
            <a:endParaRPr lang="en-US" sz="120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endParaRPr>
          </a:p>
        </p:txBody>
      </p:sp>
      <p:pic>
        <p:nvPicPr>
          <p:cNvPr id="6" name="Picture 5" descr="PCS_Primary_Logo copy.jpg">
            <a:extLst>
              <a:ext uri="{FF2B5EF4-FFF2-40B4-BE49-F238E27FC236}">
                <a16:creationId xmlns:a16="http://schemas.microsoft.com/office/drawing/2014/main" id="{79815A1A-3314-4F99-A303-EE2A5CEBD9F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9145" y="4423307"/>
            <a:ext cx="1179689" cy="563502"/>
          </a:xfrm>
          <a:prstGeom prst="rect">
            <a:avLst/>
          </a:prstGeom>
        </p:spPr>
      </p:pic>
      <p:pic>
        <p:nvPicPr>
          <p:cNvPr id="5" name="Picture 4">
            <a:extLst>
              <a:ext uri="{FF2B5EF4-FFF2-40B4-BE49-F238E27FC236}">
                <a16:creationId xmlns:a16="http://schemas.microsoft.com/office/drawing/2014/main" id="{AC6A01E3-0123-40E2-835B-A16233ED8373}"/>
              </a:ext>
            </a:extLst>
          </p:cNvPr>
          <p:cNvPicPr/>
          <p:nvPr/>
        </p:nvPicPr>
        <p:blipFill rotWithShape="1">
          <a:blip r:embed="rId6" cstate="print">
            <a:extLst>
              <a:ext uri="{28A0092B-C50C-407E-A947-70E740481C1C}">
                <a14:useLocalDpi xmlns:a14="http://schemas.microsoft.com/office/drawing/2010/main" val="0"/>
              </a:ext>
            </a:extLst>
          </a:blip>
          <a:srcRect l="3424" t="1575" r="75136" b="81100"/>
          <a:stretch/>
        </p:blipFill>
        <p:spPr bwMode="auto">
          <a:xfrm>
            <a:off x="6835775" y="-183846"/>
            <a:ext cx="1670050" cy="1746250"/>
          </a:xfrm>
          <a:prstGeom prst="rect">
            <a:avLst/>
          </a:prstGeom>
          <a:ln>
            <a:noFill/>
          </a:ln>
          <a:extLst>
            <a:ext uri="{53640926-AAD7-44D8-BBD7-CCE9431645EC}">
              <a14:shadowObscured xmlns:a14="http://schemas.microsoft.com/office/drawing/2010/main"/>
            </a:ext>
          </a:extLst>
        </p:spPr>
      </p:pic>
      <p:pic>
        <p:nvPicPr>
          <p:cNvPr id="4" name="Audio 3">
            <a:hlinkClick r:id="" action="ppaction://media"/>
            <a:extLst>
              <a:ext uri="{FF2B5EF4-FFF2-40B4-BE49-F238E27FC236}">
                <a16:creationId xmlns:a16="http://schemas.microsoft.com/office/drawing/2014/main" id="{0A998643-21C7-7A41-F317-6EFDB6C8C4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p:transition advTm="1663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4BF7F-0F86-4770-8EC3-BD7132C90940}"/>
              </a:ext>
            </a:extLst>
          </p:cNvPr>
          <p:cNvSpPr>
            <a:spLocks noGrp="1"/>
          </p:cNvSpPr>
          <p:nvPr>
            <p:ph type="title"/>
          </p:nvPr>
        </p:nvSpPr>
        <p:spPr>
          <a:xfrm>
            <a:off x="802260" y="162462"/>
            <a:ext cx="6462600" cy="857400"/>
          </a:xfrm>
        </p:spPr>
        <p:txBody>
          <a:bodyPr/>
          <a:lstStyle/>
          <a:p>
            <a:r>
              <a:rPr lang="en-US" altLang="en-US" sz="2400">
                <a:solidFill>
                  <a:schemeClr val="tx1"/>
                </a:solidFill>
              </a:rPr>
              <a:t>Working Together for Student Success</a:t>
            </a:r>
            <a:endParaRPr lang="en-US" sz="2400">
              <a:solidFill>
                <a:schemeClr val="tx1"/>
              </a:solidFill>
            </a:endParaRPr>
          </a:p>
        </p:txBody>
      </p:sp>
      <p:sp>
        <p:nvSpPr>
          <p:cNvPr id="3" name="Text Placeholder 2">
            <a:extLst>
              <a:ext uri="{FF2B5EF4-FFF2-40B4-BE49-F238E27FC236}">
                <a16:creationId xmlns:a16="http://schemas.microsoft.com/office/drawing/2014/main" id="{4047A87B-31D1-4724-B5AD-5EDCF2E67038}"/>
              </a:ext>
            </a:extLst>
          </p:cNvPr>
          <p:cNvSpPr>
            <a:spLocks noGrp="1"/>
          </p:cNvSpPr>
          <p:nvPr>
            <p:ph type="body" idx="1"/>
          </p:nvPr>
        </p:nvSpPr>
        <p:spPr>
          <a:xfrm>
            <a:off x="820548" y="894697"/>
            <a:ext cx="6462600" cy="3552300"/>
          </a:xfrm>
        </p:spPr>
        <p:txBody>
          <a:bodyPr/>
          <a:lstStyle/>
          <a:p>
            <a:pPr marL="0" indent="0">
              <a:buClr>
                <a:schemeClr val="accent3"/>
              </a:buClr>
              <a:buNone/>
              <a:defRPr/>
            </a:pPr>
            <a:r>
              <a:rPr lang="en-US" sz="1200">
                <a:solidFill>
                  <a:schemeClr val="tx1">
                    <a:lumMod val="75000"/>
                  </a:schemeClr>
                </a:solidFill>
                <a:latin typeface="Nirmala UI Semilight"/>
                <a:ea typeface="Nirmala UI Semilight" panose="020B0402040204020203" pitchFamily="34" charset="0"/>
                <a:cs typeface="Nirmala UI Semilight"/>
              </a:rPr>
              <a:t>As a Title I parent you have the right to be involved in the development of the following plans and documents for our school which can be found on our website to view as well as in the Parent Station located </a:t>
            </a:r>
            <a:r>
              <a:rPr lang="en-US" sz="1200">
                <a:solidFill>
                  <a:srgbClr val="000000"/>
                </a:solidFill>
                <a:latin typeface="Nirmala UI Semilight"/>
                <a:ea typeface="Nirmala UI Semilight" panose="020B0402040204020203" pitchFamily="34" charset="0"/>
                <a:cs typeface="Nirmala UI Semilight"/>
              </a:rPr>
              <a:t>front office.</a:t>
            </a:r>
            <a:endParaRPr lang="en-US" sz="1200">
              <a:solidFill>
                <a:schemeClr val="tx1"/>
              </a:solidFill>
              <a:latin typeface="Nirmala UI Semilight"/>
              <a:ea typeface="Nirmala UI Semilight" panose="020B0402040204020203" pitchFamily="34" charset="0"/>
              <a:cs typeface="Nirmala UI Semilight"/>
            </a:endParaRPr>
          </a:p>
          <a:p>
            <a:pPr marL="114300" indent="0">
              <a:buNone/>
            </a:pPr>
            <a:endParaRPr lang="en-US"/>
          </a:p>
        </p:txBody>
      </p:sp>
      <p:sp>
        <p:nvSpPr>
          <p:cNvPr id="4" name="Slide Number Placeholder 3">
            <a:extLst>
              <a:ext uri="{FF2B5EF4-FFF2-40B4-BE49-F238E27FC236}">
                <a16:creationId xmlns:a16="http://schemas.microsoft.com/office/drawing/2014/main" id="{C97B65BF-0CDC-4772-B5B3-E91097663A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grpSp>
        <p:nvGrpSpPr>
          <p:cNvPr id="5" name="Google Shape;1121;p48">
            <a:extLst>
              <a:ext uri="{FF2B5EF4-FFF2-40B4-BE49-F238E27FC236}">
                <a16:creationId xmlns:a16="http://schemas.microsoft.com/office/drawing/2014/main" id="{249E88CB-52ED-4BAD-B6F6-8CD1D88F8F0B}"/>
              </a:ext>
            </a:extLst>
          </p:cNvPr>
          <p:cNvGrpSpPr/>
          <p:nvPr/>
        </p:nvGrpSpPr>
        <p:grpSpPr>
          <a:xfrm>
            <a:off x="2822448" y="2081041"/>
            <a:ext cx="3308939" cy="2567124"/>
            <a:chOff x="5926265" y="4424051"/>
            <a:chExt cx="720246" cy="720181"/>
          </a:xfrm>
        </p:grpSpPr>
        <p:sp>
          <p:nvSpPr>
            <p:cNvPr id="6" name="Google Shape;1122;p48">
              <a:extLst>
                <a:ext uri="{FF2B5EF4-FFF2-40B4-BE49-F238E27FC236}">
                  <a16:creationId xmlns:a16="http://schemas.microsoft.com/office/drawing/2014/main" id="{A7ABF7FB-7E02-4C63-89A0-4283D9FF9418}"/>
                </a:ext>
              </a:extLst>
            </p:cNvPr>
            <p:cNvSpPr/>
            <p:nvPr/>
          </p:nvSpPr>
          <p:spPr>
            <a:xfrm>
              <a:off x="5926265" y="4424051"/>
              <a:ext cx="355650" cy="355620"/>
            </a:xfrm>
            <a:custGeom>
              <a:avLst/>
              <a:gdLst/>
              <a:ahLst/>
              <a:cxnLst/>
              <a:rect l="l" t="t" r="r" b="b"/>
              <a:pathLst>
                <a:path w="671" h="671" extrusionOk="0">
                  <a:moveTo>
                    <a:pt x="576" y="124"/>
                  </a:moveTo>
                  <a:cubicBezTo>
                    <a:pt x="451" y="0"/>
                    <a:pt x="249" y="0"/>
                    <a:pt x="125" y="124"/>
                  </a:cubicBezTo>
                  <a:cubicBezTo>
                    <a:pt x="0" y="249"/>
                    <a:pt x="0" y="451"/>
                    <a:pt x="125" y="575"/>
                  </a:cubicBezTo>
                  <a:cubicBezTo>
                    <a:pt x="189" y="640"/>
                    <a:pt x="274" y="671"/>
                    <a:pt x="359" y="668"/>
                  </a:cubicBezTo>
                  <a:cubicBezTo>
                    <a:pt x="510" y="669"/>
                    <a:pt x="510" y="669"/>
                    <a:pt x="510" y="669"/>
                  </a:cubicBezTo>
                  <a:cubicBezTo>
                    <a:pt x="669" y="669"/>
                    <a:pt x="669" y="669"/>
                    <a:pt x="669" y="669"/>
                  </a:cubicBezTo>
                  <a:cubicBezTo>
                    <a:pt x="669" y="509"/>
                    <a:pt x="669" y="509"/>
                    <a:pt x="669" y="509"/>
                  </a:cubicBezTo>
                  <a:cubicBezTo>
                    <a:pt x="669" y="358"/>
                    <a:pt x="669" y="358"/>
                    <a:pt x="669" y="358"/>
                  </a:cubicBezTo>
                  <a:cubicBezTo>
                    <a:pt x="671" y="274"/>
                    <a:pt x="640" y="189"/>
                    <a:pt x="576" y="12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7" name="Google Shape;1123;p48">
              <a:extLst>
                <a:ext uri="{FF2B5EF4-FFF2-40B4-BE49-F238E27FC236}">
                  <a16:creationId xmlns:a16="http://schemas.microsoft.com/office/drawing/2014/main" id="{76B96400-71C4-4C7B-B739-70A9E9476991}"/>
                </a:ext>
              </a:extLst>
            </p:cNvPr>
            <p:cNvSpPr/>
            <p:nvPr/>
          </p:nvSpPr>
          <p:spPr>
            <a:xfrm>
              <a:off x="5926265" y="4788612"/>
              <a:ext cx="355650" cy="355620"/>
            </a:xfrm>
            <a:custGeom>
              <a:avLst/>
              <a:gdLst/>
              <a:ahLst/>
              <a:cxnLst/>
              <a:rect l="l" t="t" r="r" b="b"/>
              <a:pathLst>
                <a:path w="671" h="671" extrusionOk="0">
                  <a:moveTo>
                    <a:pt x="125" y="95"/>
                  </a:moveTo>
                  <a:cubicBezTo>
                    <a:pt x="0" y="220"/>
                    <a:pt x="0" y="422"/>
                    <a:pt x="125" y="546"/>
                  </a:cubicBezTo>
                  <a:cubicBezTo>
                    <a:pt x="249" y="671"/>
                    <a:pt x="451" y="671"/>
                    <a:pt x="576" y="546"/>
                  </a:cubicBezTo>
                  <a:cubicBezTo>
                    <a:pt x="640" y="482"/>
                    <a:pt x="671" y="397"/>
                    <a:pt x="669" y="312"/>
                  </a:cubicBezTo>
                  <a:cubicBezTo>
                    <a:pt x="669" y="161"/>
                    <a:pt x="669" y="161"/>
                    <a:pt x="669" y="161"/>
                  </a:cubicBezTo>
                  <a:cubicBezTo>
                    <a:pt x="669" y="1"/>
                    <a:pt x="669" y="1"/>
                    <a:pt x="669" y="1"/>
                  </a:cubicBezTo>
                  <a:cubicBezTo>
                    <a:pt x="510" y="2"/>
                    <a:pt x="510" y="2"/>
                    <a:pt x="510" y="2"/>
                  </a:cubicBezTo>
                  <a:cubicBezTo>
                    <a:pt x="359" y="2"/>
                    <a:pt x="359" y="2"/>
                    <a:pt x="359" y="2"/>
                  </a:cubicBezTo>
                  <a:cubicBezTo>
                    <a:pt x="274" y="0"/>
                    <a:pt x="189" y="31"/>
                    <a:pt x="125" y="9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 name="Google Shape;1124;p48">
              <a:extLst>
                <a:ext uri="{FF2B5EF4-FFF2-40B4-BE49-F238E27FC236}">
                  <a16:creationId xmlns:a16="http://schemas.microsoft.com/office/drawing/2014/main" id="{2BF89D36-E59D-4F4C-A7E6-1EC1D2FCF48D}"/>
                </a:ext>
              </a:extLst>
            </p:cNvPr>
            <p:cNvSpPr/>
            <p:nvPr/>
          </p:nvSpPr>
          <p:spPr>
            <a:xfrm>
              <a:off x="6290862" y="4788612"/>
              <a:ext cx="355650" cy="355620"/>
            </a:xfrm>
            <a:custGeom>
              <a:avLst/>
              <a:gdLst/>
              <a:ahLst/>
              <a:cxnLst/>
              <a:rect l="l" t="t" r="r" b="b"/>
              <a:pathLst>
                <a:path w="671" h="671" extrusionOk="0">
                  <a:moveTo>
                    <a:pt x="96" y="546"/>
                  </a:moveTo>
                  <a:cubicBezTo>
                    <a:pt x="220" y="671"/>
                    <a:pt x="422" y="671"/>
                    <a:pt x="547" y="546"/>
                  </a:cubicBezTo>
                  <a:cubicBezTo>
                    <a:pt x="671" y="422"/>
                    <a:pt x="671" y="220"/>
                    <a:pt x="547" y="95"/>
                  </a:cubicBezTo>
                  <a:cubicBezTo>
                    <a:pt x="482" y="31"/>
                    <a:pt x="397" y="0"/>
                    <a:pt x="313" y="2"/>
                  </a:cubicBezTo>
                  <a:cubicBezTo>
                    <a:pt x="161" y="2"/>
                    <a:pt x="161" y="2"/>
                    <a:pt x="161" y="2"/>
                  </a:cubicBezTo>
                  <a:cubicBezTo>
                    <a:pt x="2" y="1"/>
                    <a:pt x="2" y="1"/>
                    <a:pt x="2" y="1"/>
                  </a:cubicBezTo>
                  <a:cubicBezTo>
                    <a:pt x="2" y="161"/>
                    <a:pt x="2" y="161"/>
                    <a:pt x="2" y="161"/>
                  </a:cubicBezTo>
                  <a:cubicBezTo>
                    <a:pt x="2" y="312"/>
                    <a:pt x="2" y="312"/>
                    <a:pt x="2" y="312"/>
                  </a:cubicBezTo>
                  <a:cubicBezTo>
                    <a:pt x="0" y="397"/>
                    <a:pt x="31" y="482"/>
                    <a:pt x="96" y="546"/>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 name="Google Shape;1125;p48">
              <a:extLst>
                <a:ext uri="{FF2B5EF4-FFF2-40B4-BE49-F238E27FC236}">
                  <a16:creationId xmlns:a16="http://schemas.microsoft.com/office/drawing/2014/main" id="{B1592E36-77DA-4C5C-B62F-EC7418BDEE86}"/>
                </a:ext>
              </a:extLst>
            </p:cNvPr>
            <p:cNvSpPr/>
            <p:nvPr/>
          </p:nvSpPr>
          <p:spPr>
            <a:xfrm>
              <a:off x="6290862" y="4424051"/>
              <a:ext cx="355650" cy="355620"/>
            </a:xfrm>
            <a:custGeom>
              <a:avLst/>
              <a:gdLst/>
              <a:ahLst/>
              <a:cxnLst/>
              <a:rect l="l" t="t" r="r" b="b"/>
              <a:pathLst>
                <a:path w="671" h="671" extrusionOk="0">
                  <a:moveTo>
                    <a:pt x="547" y="575"/>
                  </a:moveTo>
                  <a:cubicBezTo>
                    <a:pt x="671" y="451"/>
                    <a:pt x="671" y="249"/>
                    <a:pt x="547" y="124"/>
                  </a:cubicBezTo>
                  <a:cubicBezTo>
                    <a:pt x="422" y="0"/>
                    <a:pt x="220" y="0"/>
                    <a:pt x="96" y="124"/>
                  </a:cubicBezTo>
                  <a:cubicBezTo>
                    <a:pt x="31" y="189"/>
                    <a:pt x="0" y="274"/>
                    <a:pt x="2" y="358"/>
                  </a:cubicBezTo>
                  <a:cubicBezTo>
                    <a:pt x="2" y="509"/>
                    <a:pt x="2" y="509"/>
                    <a:pt x="2" y="509"/>
                  </a:cubicBezTo>
                  <a:cubicBezTo>
                    <a:pt x="2" y="669"/>
                    <a:pt x="2" y="669"/>
                    <a:pt x="2" y="669"/>
                  </a:cubicBezTo>
                  <a:cubicBezTo>
                    <a:pt x="161" y="669"/>
                    <a:pt x="161" y="669"/>
                    <a:pt x="161" y="669"/>
                  </a:cubicBezTo>
                  <a:cubicBezTo>
                    <a:pt x="313" y="668"/>
                    <a:pt x="313" y="668"/>
                    <a:pt x="313" y="668"/>
                  </a:cubicBezTo>
                  <a:cubicBezTo>
                    <a:pt x="397" y="671"/>
                    <a:pt x="482" y="640"/>
                    <a:pt x="547" y="575"/>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10" name="Rectangle 9">
            <a:extLst>
              <a:ext uri="{FF2B5EF4-FFF2-40B4-BE49-F238E27FC236}">
                <a16:creationId xmlns:a16="http://schemas.microsoft.com/office/drawing/2014/main" id="{86DE6555-8DFE-4888-8690-9E31CCCA6A42}"/>
              </a:ext>
            </a:extLst>
          </p:cNvPr>
          <p:cNvSpPr/>
          <p:nvPr/>
        </p:nvSpPr>
        <p:spPr>
          <a:xfrm>
            <a:off x="3112992" y="2363923"/>
            <a:ext cx="1261872" cy="738664"/>
          </a:xfrm>
          <a:prstGeom prst="rect">
            <a:avLst/>
          </a:prstGeom>
        </p:spPr>
        <p:txBody>
          <a:bodyPr wrap="square">
            <a:spAutoFit/>
          </a:bodyPr>
          <a:lstStyle/>
          <a:p>
            <a:pPr>
              <a:buClr>
                <a:schemeClr val="accent3"/>
              </a:buClr>
              <a:buFont typeface="Wingdings 2"/>
              <a:buChar char=""/>
              <a:defRPr/>
            </a:pPr>
            <a:r>
              <a:rPr lang="en-US">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School Improvement Plan (SIP)</a:t>
            </a:r>
          </a:p>
        </p:txBody>
      </p:sp>
      <p:sp>
        <p:nvSpPr>
          <p:cNvPr id="11" name="Rectangle 10">
            <a:extLst>
              <a:ext uri="{FF2B5EF4-FFF2-40B4-BE49-F238E27FC236}">
                <a16:creationId xmlns:a16="http://schemas.microsoft.com/office/drawing/2014/main" id="{3B86531B-498B-40A7-BEC8-1C2D66EC35AC}"/>
              </a:ext>
            </a:extLst>
          </p:cNvPr>
          <p:cNvSpPr/>
          <p:nvPr/>
        </p:nvSpPr>
        <p:spPr>
          <a:xfrm>
            <a:off x="4742688" y="2349215"/>
            <a:ext cx="1111278" cy="738664"/>
          </a:xfrm>
          <a:prstGeom prst="rect">
            <a:avLst/>
          </a:prstGeom>
        </p:spPr>
        <p:txBody>
          <a:bodyPr wrap="square">
            <a:spAutoFit/>
          </a:bodyPr>
          <a:lstStyle/>
          <a:p>
            <a:pPr>
              <a:buClr>
                <a:schemeClr val="accent3"/>
              </a:buClr>
              <a:buFont typeface="Wingdings 2"/>
              <a:buChar char=""/>
              <a:defRPr/>
            </a:pPr>
            <a:r>
              <a:rPr lang="en-US">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Title I Schoolwide Plan </a:t>
            </a:r>
          </a:p>
        </p:txBody>
      </p:sp>
      <p:sp>
        <p:nvSpPr>
          <p:cNvPr id="13" name="Rectangle 12">
            <a:extLst>
              <a:ext uri="{FF2B5EF4-FFF2-40B4-BE49-F238E27FC236}">
                <a16:creationId xmlns:a16="http://schemas.microsoft.com/office/drawing/2014/main" id="{F25F4F0C-A5FD-4A46-9B8D-C4FDC3C0F2D9}"/>
              </a:ext>
            </a:extLst>
          </p:cNvPr>
          <p:cNvSpPr/>
          <p:nvPr/>
        </p:nvSpPr>
        <p:spPr>
          <a:xfrm>
            <a:off x="3157728" y="3419948"/>
            <a:ext cx="1298640" cy="954107"/>
          </a:xfrm>
          <a:prstGeom prst="rect">
            <a:avLst/>
          </a:prstGeom>
        </p:spPr>
        <p:txBody>
          <a:bodyPr wrap="square">
            <a:spAutoFit/>
          </a:bodyPr>
          <a:lstStyle/>
          <a:p>
            <a:pPr>
              <a:buClr>
                <a:schemeClr val="accent3"/>
              </a:buClr>
              <a:buFont typeface="Wingdings 2"/>
              <a:buChar char=""/>
              <a:defRPr/>
            </a:pPr>
            <a:r>
              <a:rPr lang="en-US">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 Parent and Family Engagement Plan (PFEP)</a:t>
            </a:r>
          </a:p>
        </p:txBody>
      </p:sp>
      <p:sp>
        <p:nvSpPr>
          <p:cNvPr id="14" name="Rectangle 13">
            <a:extLst>
              <a:ext uri="{FF2B5EF4-FFF2-40B4-BE49-F238E27FC236}">
                <a16:creationId xmlns:a16="http://schemas.microsoft.com/office/drawing/2014/main" id="{65977F7D-52EC-4ABB-B6B2-006ECD2B9A92}"/>
              </a:ext>
            </a:extLst>
          </p:cNvPr>
          <p:cNvSpPr/>
          <p:nvPr/>
        </p:nvSpPr>
        <p:spPr>
          <a:xfrm>
            <a:off x="4742688" y="3434001"/>
            <a:ext cx="1111278" cy="954107"/>
          </a:xfrm>
          <a:prstGeom prst="rect">
            <a:avLst/>
          </a:prstGeom>
        </p:spPr>
        <p:txBody>
          <a:bodyPr wrap="square">
            <a:spAutoFit/>
          </a:bodyPr>
          <a:lstStyle/>
          <a:p>
            <a:pPr>
              <a:buClr>
                <a:schemeClr val="accent3"/>
              </a:buClr>
              <a:buFont typeface="Wingdings 2"/>
              <a:buChar char=""/>
              <a:defRPr/>
            </a:pPr>
            <a:r>
              <a:rPr lang="en-US">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School-Parent-Student Compact</a:t>
            </a:r>
          </a:p>
        </p:txBody>
      </p:sp>
      <p:pic>
        <p:nvPicPr>
          <p:cNvPr id="12" name="Audio 11">
            <a:hlinkClick r:id="" action="ppaction://media"/>
            <a:extLst>
              <a:ext uri="{FF2B5EF4-FFF2-40B4-BE49-F238E27FC236}">
                <a16:creationId xmlns:a16="http://schemas.microsoft.com/office/drawing/2014/main" id="{75F99698-3E04-B083-A4D9-1F51A47D84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486681896"/>
      </p:ext>
    </p:extLst>
  </p:cSld>
  <p:clrMapOvr>
    <a:masterClrMapping/>
  </p:clrMapOvr>
  <p:transition advTm="2613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D76F2-EF88-4AAD-A93B-45457B89C67E}"/>
              </a:ext>
            </a:extLst>
          </p:cNvPr>
          <p:cNvSpPr>
            <a:spLocks noGrp="1"/>
          </p:cNvSpPr>
          <p:nvPr>
            <p:ph type="title"/>
          </p:nvPr>
        </p:nvSpPr>
        <p:spPr>
          <a:xfrm>
            <a:off x="1032163" y="358388"/>
            <a:ext cx="6677891" cy="857400"/>
          </a:xfrm>
        </p:spPr>
        <p:txBody>
          <a:bodyPr/>
          <a:lstStyle/>
          <a:p>
            <a:r>
              <a:rPr lang="en-US">
                <a:solidFill>
                  <a:schemeClr val="tx1"/>
                </a:solidFill>
              </a:rPr>
              <a:t>Parent-School-Student Compact</a:t>
            </a:r>
          </a:p>
        </p:txBody>
      </p:sp>
      <p:sp>
        <p:nvSpPr>
          <p:cNvPr id="3" name="Text Placeholder 2">
            <a:extLst>
              <a:ext uri="{FF2B5EF4-FFF2-40B4-BE49-F238E27FC236}">
                <a16:creationId xmlns:a16="http://schemas.microsoft.com/office/drawing/2014/main" id="{A462ECDD-C4E5-495D-85CD-26969A56340E}"/>
              </a:ext>
            </a:extLst>
          </p:cNvPr>
          <p:cNvSpPr>
            <a:spLocks noGrp="1"/>
          </p:cNvSpPr>
          <p:nvPr>
            <p:ph type="body" idx="1"/>
          </p:nvPr>
        </p:nvSpPr>
        <p:spPr>
          <a:xfrm>
            <a:off x="893625" y="1200150"/>
            <a:ext cx="3136800" cy="2640732"/>
          </a:xfrm>
        </p:spPr>
        <p:txBody>
          <a:bodyPr/>
          <a:lstStyle/>
          <a:p>
            <a:r>
              <a:rPr lang="en-US" sz="14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a:t>
            </a:r>
            <a:r>
              <a:rPr lang="en-US" sz="1400" b="1">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purpose</a:t>
            </a:r>
            <a:r>
              <a:rPr lang="en-US" sz="14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the compact is to foster student achievement. By signing the Parent-School-Student Compact, (Insert name of school here), teachers, staff, parents and students agree to work together to share the responsibility of helping students meet or exceed state, district and school academic goals. </a:t>
            </a:r>
          </a:p>
          <a:p>
            <a:endParaRPr lang="en-US"/>
          </a:p>
        </p:txBody>
      </p:sp>
      <p:sp>
        <p:nvSpPr>
          <p:cNvPr id="4" name="Text Placeholder 3">
            <a:extLst>
              <a:ext uri="{FF2B5EF4-FFF2-40B4-BE49-F238E27FC236}">
                <a16:creationId xmlns:a16="http://schemas.microsoft.com/office/drawing/2014/main" id="{B0404605-EAC2-49DF-AEAF-09BA7E962D18}"/>
              </a:ext>
            </a:extLst>
          </p:cNvPr>
          <p:cNvSpPr>
            <a:spLocks noGrp="1"/>
          </p:cNvSpPr>
          <p:nvPr>
            <p:ph type="body" idx="2"/>
          </p:nvPr>
        </p:nvSpPr>
        <p:spPr>
          <a:xfrm>
            <a:off x="4219456" y="1200150"/>
            <a:ext cx="3136800" cy="2335530"/>
          </a:xfrm>
        </p:spPr>
        <p:txBody>
          <a:bodyPr/>
          <a:lstStyle/>
          <a:p>
            <a:r>
              <a:rPr lang="en-US" sz="14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Parent-School-Student Compact is updated every year to include parent, student, teacher, and staff input. Parent, student, teacher and staff comments are welcome at any time during the year.</a:t>
            </a:r>
          </a:p>
          <a:p>
            <a:endParaRPr lang="en-US"/>
          </a:p>
        </p:txBody>
      </p:sp>
      <p:sp>
        <p:nvSpPr>
          <p:cNvPr id="5" name="Slide Number Placeholder 4">
            <a:extLst>
              <a:ext uri="{FF2B5EF4-FFF2-40B4-BE49-F238E27FC236}">
                <a16:creationId xmlns:a16="http://schemas.microsoft.com/office/drawing/2014/main" id="{D164F21E-811E-4AA3-BB74-64E40843BC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10" name="Star: 5 Points 9">
            <a:extLst>
              <a:ext uri="{FF2B5EF4-FFF2-40B4-BE49-F238E27FC236}">
                <a16:creationId xmlns:a16="http://schemas.microsoft.com/office/drawing/2014/main" id="{05C2EFEC-C6D0-429C-89F7-88B4A7939B84}"/>
              </a:ext>
            </a:extLst>
          </p:cNvPr>
          <p:cNvSpPr/>
          <p:nvPr/>
        </p:nvSpPr>
        <p:spPr>
          <a:xfrm>
            <a:off x="4416734" y="3362699"/>
            <a:ext cx="665018" cy="65116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4D5C6B-BE56-48D5-AE56-3A31682F7E51}"/>
              </a:ext>
            </a:extLst>
          </p:cNvPr>
          <p:cNvSpPr txBox="1"/>
          <p:nvPr/>
        </p:nvSpPr>
        <p:spPr>
          <a:xfrm>
            <a:off x="5081752" y="3840882"/>
            <a:ext cx="3359727" cy="1169551"/>
          </a:xfrm>
          <a:prstGeom prst="rect">
            <a:avLst/>
          </a:prstGeom>
          <a:noFill/>
        </p:spPr>
        <p:txBody>
          <a:bodyPr wrap="square" rtlCol="0">
            <a:spAutoFit/>
          </a:bodyPr>
          <a:lstStyle/>
          <a:p>
            <a:r>
              <a:rPr lang="en-US">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Please review and sign your child’s Compact.</a:t>
            </a:r>
          </a:p>
          <a:p>
            <a:endParaRPr lang="en-US">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solidFill>
                  <a:srgbClr val="0070C0"/>
                </a:solidFill>
                <a:highlight>
                  <a:srgbClr val="FFFF00"/>
                </a:highlight>
                <a:latin typeface="Nirmala UI Semilight" panose="020B0402040204020203" pitchFamily="34" charset="0"/>
                <a:ea typeface="Nirmala UI Semilight" panose="020B0402040204020203" pitchFamily="34" charset="0"/>
                <a:cs typeface="Nirmala UI Semilight" panose="020B0402040204020203" pitchFamily="34" charset="0"/>
              </a:rPr>
              <a:t>Our goal is to receive 100% participation!</a:t>
            </a:r>
          </a:p>
          <a:p>
            <a:endParaRPr lang="en-US"/>
          </a:p>
        </p:txBody>
      </p:sp>
      <p:pic>
        <p:nvPicPr>
          <p:cNvPr id="7" name="Audio 6">
            <a:hlinkClick r:id="" action="ppaction://media"/>
            <a:extLst>
              <a:ext uri="{FF2B5EF4-FFF2-40B4-BE49-F238E27FC236}">
                <a16:creationId xmlns:a16="http://schemas.microsoft.com/office/drawing/2014/main" id="{29FA1DA0-120C-C8E9-5600-C1A7A927EC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309680413"/>
      </p:ext>
    </p:extLst>
  </p:cSld>
  <p:clrMapOvr>
    <a:masterClrMapping/>
  </p:clrMapOvr>
  <p:transition advTm="3551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735BF9-2A06-4D42-94DC-2B9027D6BD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4" name="Picture 3">
            <a:extLst>
              <a:ext uri="{FF2B5EF4-FFF2-40B4-BE49-F238E27FC236}">
                <a16:creationId xmlns:a16="http://schemas.microsoft.com/office/drawing/2014/main" id="{48E62CB5-E3EF-4087-B82C-E9CD273BEFB7}"/>
              </a:ext>
            </a:extLst>
          </p:cNvPr>
          <p:cNvPicPr>
            <a:picLocks noChangeAspect="1"/>
          </p:cNvPicPr>
          <p:nvPr/>
        </p:nvPicPr>
        <p:blipFill>
          <a:blip r:embed="rId3"/>
          <a:stretch>
            <a:fillRect/>
          </a:stretch>
        </p:blipFill>
        <p:spPr>
          <a:xfrm>
            <a:off x="-404208" y="630125"/>
            <a:ext cx="9613522" cy="5852320"/>
          </a:xfrm>
          <a:prstGeom prst="rect">
            <a:avLst/>
          </a:prstGeom>
        </p:spPr>
      </p:pic>
      <p:sp>
        <p:nvSpPr>
          <p:cNvPr id="8" name="TextBox 7">
            <a:extLst>
              <a:ext uri="{FF2B5EF4-FFF2-40B4-BE49-F238E27FC236}">
                <a16:creationId xmlns:a16="http://schemas.microsoft.com/office/drawing/2014/main" id="{0DDCAA6B-4D85-4E75-B365-54F1B8AD1A7B}"/>
              </a:ext>
            </a:extLst>
          </p:cNvPr>
          <p:cNvSpPr txBox="1"/>
          <p:nvPr/>
        </p:nvSpPr>
        <p:spPr>
          <a:xfrm>
            <a:off x="-481693" y="-65314"/>
            <a:ext cx="1739813" cy="307777"/>
          </a:xfrm>
          <a:prstGeom prst="rect">
            <a:avLst/>
          </a:prstGeom>
          <a:noFill/>
        </p:spPr>
        <p:txBody>
          <a:bodyPr wrap="square" rtlCol="0">
            <a:spAutoFit/>
          </a:bodyPr>
          <a:lstStyle/>
          <a:p>
            <a:r>
              <a:rPr lang="en-US"/>
              <a:t>As a </a:t>
            </a:r>
            <a:r>
              <a:rPr lang="en-US" b="1"/>
              <a:t>Parent,</a:t>
            </a:r>
          </a:p>
        </p:txBody>
      </p:sp>
    </p:spTree>
    <p:extLst>
      <p:ext uri="{BB962C8B-B14F-4D97-AF65-F5344CB8AC3E}">
        <p14:creationId xmlns:p14="http://schemas.microsoft.com/office/powerpoint/2010/main" val="2708683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D142-AA80-401D-AAB2-BB2AAFFD43DD}"/>
              </a:ext>
            </a:extLst>
          </p:cNvPr>
          <p:cNvSpPr>
            <a:spLocks noGrp="1"/>
          </p:cNvSpPr>
          <p:nvPr>
            <p:ph type="title"/>
          </p:nvPr>
        </p:nvSpPr>
        <p:spPr/>
        <p:txBody>
          <a:bodyPr/>
          <a:lstStyle/>
          <a:p>
            <a:r>
              <a:rPr lang="en-US" altLang="en-US">
                <a:solidFill>
                  <a:schemeClr val="tx1">
                    <a:lumMod val="75000"/>
                  </a:schemeClr>
                </a:solidFill>
              </a:rPr>
              <a:t>Parent and Family Engagement Plan (PFEP)</a:t>
            </a:r>
            <a:endParaRPr lang="en-US"/>
          </a:p>
        </p:txBody>
      </p:sp>
      <p:sp>
        <p:nvSpPr>
          <p:cNvPr id="3" name="Text Placeholder 2">
            <a:extLst>
              <a:ext uri="{FF2B5EF4-FFF2-40B4-BE49-F238E27FC236}">
                <a16:creationId xmlns:a16="http://schemas.microsoft.com/office/drawing/2014/main" id="{D874B75A-1467-41AB-915C-C157FA8F86B0}"/>
              </a:ext>
            </a:extLst>
          </p:cNvPr>
          <p:cNvSpPr>
            <a:spLocks noGrp="1"/>
          </p:cNvSpPr>
          <p:nvPr>
            <p:ph type="body" idx="1"/>
          </p:nvPr>
        </p:nvSpPr>
        <p:spPr/>
        <p:txBody>
          <a:bodyPr/>
          <a:lstStyle/>
          <a:p>
            <a:pPr marL="0" indent="0">
              <a:buNone/>
            </a:pPr>
            <a:r>
              <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PFEP Sections include information about the following: </a:t>
            </a:r>
          </a:p>
          <a:p>
            <a:pPr marL="0" indent="0">
              <a:buNone/>
            </a:pPr>
            <a:endPar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r>
              <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Family Events that provide opportunities for parents and children to connect with standards-based curriculum and the IB Units</a:t>
            </a:r>
          </a:p>
          <a:p>
            <a:pPr marL="0" indent="0">
              <a:buNone/>
            </a:pPr>
            <a:endPar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endPar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lvl="0"/>
            <a:endPar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lvl="1" indent="0">
              <a:buNone/>
            </a:pPr>
            <a:endParaRPr lang="en-US" sz="18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a:p>
        </p:txBody>
      </p:sp>
      <p:sp>
        <p:nvSpPr>
          <p:cNvPr id="4" name="Slide Number Placeholder 3">
            <a:extLst>
              <a:ext uri="{FF2B5EF4-FFF2-40B4-BE49-F238E27FC236}">
                <a16:creationId xmlns:a16="http://schemas.microsoft.com/office/drawing/2014/main" id="{061AFB6A-C9EA-4C4F-AF77-956073ED32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5" name="Audio 4">
            <a:hlinkClick r:id="" action="ppaction://media"/>
            <a:extLst>
              <a:ext uri="{FF2B5EF4-FFF2-40B4-BE49-F238E27FC236}">
                <a16:creationId xmlns:a16="http://schemas.microsoft.com/office/drawing/2014/main" id="{89BA3292-C150-28F1-B183-DF140E71E3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073899998"/>
      </p:ext>
    </p:extLst>
  </p:cSld>
  <p:clrMapOvr>
    <a:masterClrMapping/>
  </p:clrMapOvr>
  <p:transition advTm="1416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7200">
              <a:solidFill>
                <a:schemeClr val="accent2"/>
              </a:solidFill>
            </a:endParaRPr>
          </a:p>
          <a:p>
            <a:pPr marL="0" lvl="0" indent="0" algn="ctr" rtl="0">
              <a:spcBef>
                <a:spcPts val="0"/>
              </a:spcBef>
              <a:spcAft>
                <a:spcPts val="0"/>
              </a:spcAft>
              <a:buNone/>
            </a:pPr>
            <a:r>
              <a:rPr lang="en-US"/>
              <a:t>We want YOU!</a:t>
            </a:r>
            <a:endParaRPr/>
          </a:p>
        </p:txBody>
      </p:sp>
      <p:sp>
        <p:nvSpPr>
          <p:cNvPr id="112" name="Google Shape;112;p15"/>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Parent Advisory Council (PAC)</a:t>
            </a:r>
            <a:endParaRPr/>
          </a:p>
        </p:txBody>
      </p:sp>
      <p:sp>
        <p:nvSpPr>
          <p:cNvPr id="113" name="Google Shape;113;p15"/>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152F-63D3-482F-96E7-33310E2EB597}"/>
              </a:ext>
            </a:extLst>
          </p:cNvPr>
          <p:cNvSpPr>
            <a:spLocks noGrp="1"/>
          </p:cNvSpPr>
          <p:nvPr>
            <p:ph type="title"/>
          </p:nvPr>
        </p:nvSpPr>
        <p:spPr/>
        <p:txBody>
          <a:bodyPr/>
          <a:lstStyle/>
          <a:p>
            <a:r>
              <a:rPr lang="en-US" altLang="en-US">
                <a:solidFill>
                  <a:schemeClr val="tx1">
                    <a:lumMod val="75000"/>
                  </a:schemeClr>
                </a:solidFill>
              </a:rPr>
              <a:t>Parent Advisory Council (PAC)</a:t>
            </a:r>
            <a:endParaRPr lang="en-US">
              <a:solidFill>
                <a:schemeClr val="tx1">
                  <a:lumMod val="75000"/>
                </a:schemeClr>
              </a:solidFill>
            </a:endParaRPr>
          </a:p>
        </p:txBody>
      </p:sp>
      <p:sp>
        <p:nvSpPr>
          <p:cNvPr id="3" name="Text Placeholder 2">
            <a:extLst>
              <a:ext uri="{FF2B5EF4-FFF2-40B4-BE49-F238E27FC236}">
                <a16:creationId xmlns:a16="http://schemas.microsoft.com/office/drawing/2014/main" id="{2E9D2DB4-7985-4832-9C2B-0790191C4DBD}"/>
              </a:ext>
            </a:extLst>
          </p:cNvPr>
          <p:cNvSpPr>
            <a:spLocks noGrp="1"/>
          </p:cNvSpPr>
          <p:nvPr>
            <p:ph type="body" idx="1"/>
          </p:nvPr>
        </p:nvSpPr>
        <p:spPr>
          <a:xfrm>
            <a:off x="893700" y="1740734"/>
            <a:ext cx="6462600" cy="2284012"/>
          </a:xfrm>
        </p:spPr>
        <p:txBody>
          <a:bodyPr/>
          <a:lstStyle/>
          <a:p>
            <a:pPr>
              <a:buFont typeface="Arial" panose="020B0604020202020204" pitchFamily="34" charset="0"/>
              <a:buChar char="•"/>
              <a:defRPr/>
            </a:pPr>
            <a:r>
              <a:rPr lang="en-US" sz="12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District has a Parent and Family Engagement Plan. The summary of the this plan is in the Title I School &amp; Family Partnership Overview.</a:t>
            </a:r>
            <a:endPar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r>
              <a:rPr lang="en-US" sz="12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 may access the full plan at </a:t>
            </a:r>
            <a:r>
              <a:rPr lang="en-US" sz="1200">
                <a:latin typeface="Nirmala UI Semilight" panose="020B0402040204020203" pitchFamily="34" charset="0"/>
                <a:ea typeface="Nirmala UI Semilight" panose="020B0402040204020203" pitchFamily="34" charset="0"/>
                <a:cs typeface="Nirmala UI Semilight" panose="020B0402040204020203" pitchFamily="34" charset="0"/>
                <a:hlinkClick r:id="rId5"/>
              </a:rPr>
              <a:t>www.pcsb.org/titleone</a:t>
            </a:r>
            <a:endParaRPr lang="en-US" sz="1200">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r>
              <a:rPr lang="en-US" sz="12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 Advisory Council (PAC) is responsible for reviewing and revising the District PFEP.  </a:t>
            </a:r>
          </a:p>
          <a:p>
            <a:pPr>
              <a:buFont typeface="Arial" panose="020B0604020202020204" pitchFamily="34" charset="0"/>
              <a:buChar char="•"/>
              <a:defRPr/>
            </a:pPr>
            <a:r>
              <a:rPr lang="en-US" sz="12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PAC will meet virtually or in-person with the district’s Title I Family Education Coordinator.</a:t>
            </a:r>
          </a:p>
          <a:p>
            <a:pPr>
              <a:buFont typeface="Arial" panose="020B0604020202020204" pitchFamily="34" charset="0"/>
              <a:buChar char="•"/>
              <a:defRPr/>
            </a:pPr>
            <a:r>
              <a:rPr lang="en-US" sz="12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PAC meets twice a year, if you are interested in representing our school please notify, </a:t>
            </a:r>
            <a:r>
              <a:rPr lang="en-US" sz="120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Mrs. Brennan.</a:t>
            </a:r>
            <a:endParaRPr lang="en-US" sz="120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a:p>
        </p:txBody>
      </p:sp>
      <p:sp>
        <p:nvSpPr>
          <p:cNvPr id="4" name="Slide Number Placeholder 3">
            <a:extLst>
              <a:ext uri="{FF2B5EF4-FFF2-40B4-BE49-F238E27FC236}">
                <a16:creationId xmlns:a16="http://schemas.microsoft.com/office/drawing/2014/main" id="{DAFD36BA-DA48-46FC-899D-2594D4C97C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6" name="Audio 5">
            <a:hlinkClick r:id="" action="ppaction://media"/>
            <a:extLst>
              <a:ext uri="{FF2B5EF4-FFF2-40B4-BE49-F238E27FC236}">
                <a16:creationId xmlns:a16="http://schemas.microsoft.com/office/drawing/2014/main" id="{63601057-1810-BA51-D1F0-7BBCDB2E64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409058185"/>
      </p:ext>
    </p:extLst>
  </p:cSld>
  <p:clrMapOvr>
    <a:masterClrMapping/>
  </p:clrMapOvr>
  <p:transition advTm="4113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F75-3E5B-4999-AA6E-005A9C0EE359}"/>
              </a:ext>
            </a:extLst>
          </p:cNvPr>
          <p:cNvSpPr>
            <a:spLocks noGrp="1"/>
          </p:cNvSpPr>
          <p:nvPr>
            <p:ph type="title"/>
          </p:nvPr>
        </p:nvSpPr>
        <p:spPr/>
        <p:txBody>
          <a:bodyPr/>
          <a:lstStyle/>
          <a:p>
            <a:r>
              <a:rPr lang="en-US">
                <a:solidFill>
                  <a:schemeClr val="tx1">
                    <a:lumMod val="75000"/>
                  </a:schemeClr>
                </a:solidFill>
              </a:rPr>
              <a:t>Accountability </a:t>
            </a:r>
          </a:p>
        </p:txBody>
      </p:sp>
      <p:sp>
        <p:nvSpPr>
          <p:cNvPr id="3" name="Text Placeholder 2">
            <a:extLst>
              <a:ext uri="{FF2B5EF4-FFF2-40B4-BE49-F238E27FC236}">
                <a16:creationId xmlns:a16="http://schemas.microsoft.com/office/drawing/2014/main" id="{B2012329-BFCE-42E2-9830-FA85866DE92A}"/>
              </a:ext>
            </a:extLst>
          </p:cNvPr>
          <p:cNvSpPr>
            <a:spLocks noGrp="1"/>
          </p:cNvSpPr>
          <p:nvPr>
            <p:ph type="body" idx="1"/>
          </p:nvPr>
        </p:nvSpPr>
        <p:spPr/>
        <p:txBody>
          <a:bodyPr/>
          <a:lstStyle/>
          <a:p>
            <a:pPr marL="301943" lvl="1" indent="0">
              <a:buNone/>
            </a:pPr>
            <a:r>
              <a:rPr lang="en-US" altLang="en-US" sz="1400">
                <a:solidFill>
                  <a:schemeClr val="tx1">
                    <a:lumMod val="75000"/>
                  </a:schemeClr>
                </a:solidFill>
                <a:latin typeface="Nirmala UI" panose="020B0502040204020203" pitchFamily="34" charset="0"/>
                <a:ea typeface="Nirmala UI" panose="020B0502040204020203" pitchFamily="34" charset="0"/>
                <a:cs typeface="Nirmala UI" panose="020B0502040204020203" pitchFamily="34" charset="0"/>
              </a:rPr>
              <a:t>School Report Cards </a:t>
            </a:r>
          </a:p>
          <a:p>
            <a:pPr marL="301943" lvl="1" indent="0">
              <a:buNone/>
            </a:pPr>
            <a:endParaRPr lang="en-US" altLang="en-US" sz="1400">
              <a:solidFill>
                <a:schemeClr val="tx1">
                  <a:lumMod val="75000"/>
                </a:schemeClr>
              </a:solidFill>
              <a:latin typeface="Nirmala UI" panose="020B0502040204020203" pitchFamily="34" charset="0"/>
              <a:ea typeface="Nirmala UI" panose="020B0502040204020203" pitchFamily="34" charset="0"/>
              <a:cs typeface="Nirmala UI" panose="020B0502040204020203" pitchFamily="34" charset="0"/>
            </a:endParaRPr>
          </a:p>
          <a:p>
            <a:pPr lvl="1"/>
            <a:r>
              <a:rPr lang="en-US" altLang="en-US" sz="14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School Grade and Overview</a:t>
            </a:r>
          </a:p>
          <a:p>
            <a:pPr lvl="1"/>
            <a:r>
              <a:rPr lang="en-US" altLang="en-US" sz="14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Population and Enrollment </a:t>
            </a:r>
          </a:p>
          <a:p>
            <a:pPr lvl="1"/>
            <a:r>
              <a:rPr lang="en-US" altLang="en-US" sz="14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Assessments – Academic Achievement, Growth, and Population</a:t>
            </a:r>
          </a:p>
          <a:p>
            <a:pPr lvl="1"/>
            <a:r>
              <a:rPr lang="en-US" altLang="en-US" sz="14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Assessments – English Language Learners </a:t>
            </a:r>
          </a:p>
          <a:p>
            <a:pPr lvl="1"/>
            <a:r>
              <a:rPr lang="en-US" altLang="en-US" sz="14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Graduation and Beyond</a:t>
            </a:r>
          </a:p>
          <a:p>
            <a:pPr lvl="1"/>
            <a:r>
              <a:rPr lang="en-US" altLang="en-US" sz="14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Educator Qualifications and Equity </a:t>
            </a:r>
          </a:p>
          <a:p>
            <a:pPr lvl="1"/>
            <a:r>
              <a:rPr lang="en-US" altLang="en-US" sz="14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Long-Term Goals and Interim Progress</a:t>
            </a:r>
          </a:p>
          <a:p>
            <a:pPr lvl="1"/>
            <a:r>
              <a:rPr lang="en-US" altLang="en-US" sz="14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Accelerated Course Enrollment </a:t>
            </a:r>
          </a:p>
          <a:p>
            <a:pPr lvl="1"/>
            <a:r>
              <a:rPr lang="en-US" altLang="en-US" sz="14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Per-Pupil Expenditures </a:t>
            </a:r>
          </a:p>
          <a:p>
            <a:pPr lvl="1"/>
            <a:r>
              <a:rPr lang="en-US" altLang="en-US" sz="140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National Data</a:t>
            </a:r>
          </a:p>
          <a:p>
            <a:pPr lvl="1"/>
            <a:endParaRPr lang="en-US" altLang="en-US" sz="140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p>
            <a:pPr marL="301943" lvl="1" indent="0">
              <a:buNone/>
            </a:pPr>
            <a:r>
              <a:rPr lang="en-US" altLang="en-US" sz="1400">
                <a:solidFill>
                  <a:schemeClr val="tx1"/>
                </a:solidFill>
                <a:latin typeface="Nirmala UI" panose="020B0502040204020203" pitchFamily="34" charset="0"/>
                <a:ea typeface="Nirmala UI" panose="020B0502040204020203" pitchFamily="34" charset="0"/>
                <a:cs typeface="Nirmala UI" panose="020B0502040204020203" pitchFamily="34" charset="0"/>
              </a:rPr>
              <a:t>Available online at </a:t>
            </a:r>
            <a:r>
              <a:rPr lang="en-US" sz="1400">
                <a:hlinkClick r:id="rId5"/>
              </a:rPr>
              <a:t>https://edudata.fldoe.org/</a:t>
            </a:r>
            <a:r>
              <a:rPr lang="en-US" altLang="en-US" sz="1400">
                <a:solidFill>
                  <a:schemeClr val="tx1"/>
                </a:solidFill>
                <a:latin typeface="Nirmala UI" panose="020B0502040204020203" pitchFamily="34" charset="0"/>
                <a:ea typeface="Nirmala UI" panose="020B0502040204020203" pitchFamily="34" charset="0"/>
                <a:cs typeface="Nirmala UI" panose="020B0502040204020203" pitchFamily="34" charset="0"/>
              </a:rPr>
              <a:t> </a:t>
            </a:r>
            <a:r>
              <a:rPr lang="en-US" sz="1400">
                <a:solidFill>
                  <a:schemeClr val="tx1"/>
                </a:solidFill>
                <a:latin typeface="Nirmala UI" panose="020B0502040204020203" pitchFamily="34" charset="0"/>
                <a:ea typeface="Nirmala UI" panose="020B0502040204020203" pitchFamily="34" charset="0"/>
                <a:cs typeface="Nirmala UI" panose="020B0502040204020203" pitchFamily="34" charset="0"/>
              </a:rPr>
              <a:t>or Front Office </a:t>
            </a:r>
          </a:p>
          <a:p>
            <a:endParaRPr lang="en-US"/>
          </a:p>
        </p:txBody>
      </p:sp>
      <p:sp>
        <p:nvSpPr>
          <p:cNvPr id="4" name="Slide Number Placeholder 3">
            <a:extLst>
              <a:ext uri="{FF2B5EF4-FFF2-40B4-BE49-F238E27FC236}">
                <a16:creationId xmlns:a16="http://schemas.microsoft.com/office/drawing/2014/main" id="{4ECECAAD-40EC-4BB2-BD2C-5F687F8DB4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5" name="Audio 4">
            <a:hlinkClick r:id="" action="ppaction://media"/>
            <a:extLst>
              <a:ext uri="{FF2B5EF4-FFF2-40B4-BE49-F238E27FC236}">
                <a16:creationId xmlns:a16="http://schemas.microsoft.com/office/drawing/2014/main" id="{C3EF9C1D-B870-03B0-C31E-7D79812B82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557818378"/>
      </p:ext>
    </p:extLst>
  </p:cSld>
  <p:clrMapOvr>
    <a:masterClrMapping/>
  </p:clrMapOvr>
  <p:transition advTm="128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79498-C89F-4B40-951E-FAC4505E71BA}"/>
              </a:ext>
            </a:extLst>
          </p:cNvPr>
          <p:cNvSpPr>
            <a:spLocks noGrp="1"/>
          </p:cNvSpPr>
          <p:nvPr>
            <p:ph type="title"/>
          </p:nvPr>
        </p:nvSpPr>
        <p:spPr/>
        <p:txBody>
          <a:bodyPr/>
          <a:lstStyle/>
          <a:p>
            <a:r>
              <a:rPr lang="en-US" sz="1800">
                <a:solidFill>
                  <a:srgbClr val="201F1E"/>
                </a:solidFill>
                <a:latin typeface="Calibri" panose="020F0502020204030204" pitchFamily="34" charset="0"/>
              </a:rPr>
              <a:t>Visit to find district and school grades, </a:t>
            </a:r>
            <a:r>
              <a:rPr lang="en-US" sz="1800" err="1">
                <a:solidFill>
                  <a:srgbClr val="0070C0"/>
                </a:solidFill>
                <a:latin typeface="Calibri" panose="020F0502020204030204" pitchFamily="34" charset="0"/>
              </a:rPr>
              <a:t>EduData</a:t>
            </a:r>
            <a:r>
              <a:rPr lang="en-US" sz="1800">
                <a:solidFill>
                  <a:srgbClr val="0070C0"/>
                </a:solidFill>
                <a:latin typeface="Calibri" panose="020F0502020204030204" pitchFamily="34" charset="0"/>
              </a:rPr>
              <a:t> Portal</a:t>
            </a:r>
            <a:endParaRPr lang="en-US" sz="1800"/>
          </a:p>
        </p:txBody>
      </p:sp>
      <p:sp>
        <p:nvSpPr>
          <p:cNvPr id="4" name="Slide Number Placeholder 3">
            <a:extLst>
              <a:ext uri="{FF2B5EF4-FFF2-40B4-BE49-F238E27FC236}">
                <a16:creationId xmlns:a16="http://schemas.microsoft.com/office/drawing/2014/main" id="{A8AF0C72-7D9B-4E79-9947-022F8D6526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5" name="Picture 4">
            <a:extLst>
              <a:ext uri="{FF2B5EF4-FFF2-40B4-BE49-F238E27FC236}">
                <a16:creationId xmlns:a16="http://schemas.microsoft.com/office/drawing/2014/main" id="{DD9A89EC-AB3D-4719-B125-D2A95C1C5F48}"/>
              </a:ext>
            </a:extLst>
          </p:cNvPr>
          <p:cNvPicPr>
            <a:picLocks noChangeAspect="1"/>
          </p:cNvPicPr>
          <p:nvPr/>
        </p:nvPicPr>
        <p:blipFill>
          <a:blip r:embed="rId5"/>
          <a:stretch>
            <a:fillRect/>
          </a:stretch>
        </p:blipFill>
        <p:spPr>
          <a:xfrm>
            <a:off x="1087581" y="1419617"/>
            <a:ext cx="6735213" cy="3277316"/>
          </a:xfrm>
          <a:prstGeom prst="rect">
            <a:avLst/>
          </a:prstGeom>
        </p:spPr>
      </p:pic>
      <p:pic>
        <p:nvPicPr>
          <p:cNvPr id="6" name="Audio 5">
            <a:hlinkClick r:id="" action="ppaction://media"/>
            <a:extLst>
              <a:ext uri="{FF2B5EF4-FFF2-40B4-BE49-F238E27FC236}">
                <a16:creationId xmlns:a16="http://schemas.microsoft.com/office/drawing/2014/main" id="{A766D7B5-CE94-93D0-130A-AF034E6B32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053144055"/>
      </p:ext>
    </p:extLst>
  </p:cSld>
  <p:clrMapOvr>
    <a:masterClrMapping/>
  </p:clrMapOvr>
  <p:transition advTm="1484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a:off x="893700" y="434588"/>
            <a:ext cx="7628100" cy="857400"/>
          </a:xfrm>
          <a:prstGeom prst="rect">
            <a:avLst/>
          </a:prstGeom>
        </p:spPr>
        <p:txBody>
          <a:bodyPr spcFirstLastPara="1" wrap="square" lIns="91425" tIns="91425" rIns="91425" bIns="91425" anchor="b" anchorCtr="0">
            <a:noAutofit/>
          </a:bodyPr>
          <a:lstStyle/>
          <a:p>
            <a:pPr lvl="0"/>
            <a:r>
              <a:rPr lang="en-US">
                <a:solidFill>
                  <a:schemeClr val="tx1">
                    <a:lumMod val="75000"/>
                  </a:schemeClr>
                </a:solidFill>
              </a:rPr>
              <a:t>Florida Standards</a:t>
            </a:r>
            <a:endParaRPr>
              <a:solidFill>
                <a:schemeClr val="tx1">
                  <a:lumMod val="75000"/>
                </a:schemeClr>
              </a:solidFill>
            </a:endParaRPr>
          </a:p>
        </p:txBody>
      </p:sp>
      <p:sp>
        <p:nvSpPr>
          <p:cNvPr id="97" name="Google Shape;97;p13"/>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pic>
        <p:nvPicPr>
          <p:cNvPr id="7" name="Picture 2" descr="FL DOE Logo">
            <a:extLst>
              <a:ext uri="{FF2B5EF4-FFF2-40B4-BE49-F238E27FC236}">
                <a16:creationId xmlns:a16="http://schemas.microsoft.com/office/drawing/2014/main" id="{3E9CC5EE-7C84-400D-835A-FE11E76D3287}"/>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7981" y="4154555"/>
            <a:ext cx="2119747" cy="6063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F90F19F-24A5-4B2E-BB97-1E331F5EF2EE}"/>
              </a:ext>
            </a:extLst>
          </p:cNvPr>
          <p:cNvSpPr/>
          <p:nvPr/>
        </p:nvSpPr>
        <p:spPr>
          <a:xfrm>
            <a:off x="1336963" y="1551842"/>
            <a:ext cx="6179127" cy="2308324"/>
          </a:xfrm>
          <a:prstGeom prst="rect">
            <a:avLst/>
          </a:prstGeom>
        </p:spPr>
        <p:txBody>
          <a:bodyPr wrap="square">
            <a:spAutoFit/>
          </a:bodyPr>
          <a:lstStyle/>
          <a:p>
            <a:pPr lvl="1"/>
            <a:r>
              <a:rPr lang="en-US" sz="1600">
                <a:solidFill>
                  <a:schemeClr val="tx1">
                    <a:lumMod val="75000"/>
                  </a:schemeClr>
                </a:solidFill>
                <a:latin typeface="Nirmala UI" panose="020B0502040204020203" pitchFamily="34" charset="0"/>
                <a:ea typeface="Nirmala UI" panose="020B0502040204020203" pitchFamily="34" charset="0"/>
                <a:cs typeface="Nirmala UI" panose="020B0502040204020203" pitchFamily="34" charset="0"/>
              </a:rPr>
              <a:t>Florida’s academic content standards establish high expectations for all students.</a:t>
            </a:r>
          </a:p>
          <a:p>
            <a:pPr lvl="1"/>
            <a:endParaRPr lang="en-US" sz="1600">
              <a:solidFill>
                <a:schemeClr val="tx1">
                  <a:lumMod val="75000"/>
                </a:schemeClr>
              </a:solidFill>
              <a:latin typeface="Nirmala UI" panose="020B0502040204020203" pitchFamily="34" charset="0"/>
              <a:ea typeface="Nirmala UI" panose="020B0502040204020203" pitchFamily="34" charset="0"/>
              <a:cs typeface="Nirmala UI" panose="020B0502040204020203" pitchFamily="34" charset="0"/>
            </a:endParaRPr>
          </a:p>
          <a:p>
            <a:pPr lvl="1"/>
            <a:r>
              <a:rPr lang="en-US" sz="1600">
                <a:solidFill>
                  <a:schemeClr val="tx1">
                    <a:lumMod val="75000"/>
                  </a:schemeClr>
                </a:solidFill>
                <a:latin typeface="Nirmala UI" panose="020B0502040204020203" pitchFamily="34" charset="0"/>
                <a:ea typeface="Nirmala UI" panose="020B0502040204020203" pitchFamily="34" charset="0"/>
                <a:cs typeface="Nirmala UI" panose="020B0502040204020203" pitchFamily="34" charset="0"/>
              </a:rPr>
              <a:t>Florida Standards identify what your child needs to know and be able to do in all content areas. You may read more information by visiting </a:t>
            </a:r>
            <a:r>
              <a:rPr lang="en-US" sz="1600">
                <a:solidFill>
                  <a:srgbClr val="0070C0"/>
                </a:solidFill>
                <a:latin typeface="Nirmala UI" panose="020B0502040204020203" pitchFamily="34" charset="0"/>
                <a:ea typeface="Nirmala UI" panose="020B0502040204020203" pitchFamily="34" charset="0"/>
                <a:cs typeface="Nirmala UI" panose="020B0502040204020203" pitchFamily="34" charset="0"/>
              </a:rPr>
              <a:t>fldoe.org/academic/standards/.</a:t>
            </a:r>
          </a:p>
          <a:p>
            <a:pPr lvl="1"/>
            <a:endParaRPr lang="en-US" sz="160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p>
            <a:pPr lvl="1"/>
            <a:r>
              <a:rPr lang="en-US" sz="1600">
                <a:solidFill>
                  <a:schemeClr val="tx1">
                    <a:lumMod val="75000"/>
                  </a:schemeClr>
                </a:solidFill>
                <a:latin typeface="Nirmala UI" panose="020B0502040204020203" pitchFamily="34" charset="0"/>
                <a:ea typeface="Nirmala UI" panose="020B0502040204020203" pitchFamily="34" charset="0"/>
                <a:cs typeface="Nirmala UI" panose="020B0502040204020203" pitchFamily="34" charset="0"/>
              </a:rPr>
              <a:t>Also, your child’s teacher will be able to explain the standards for your child’s grade level.</a:t>
            </a:r>
          </a:p>
        </p:txBody>
      </p:sp>
      <p:pic>
        <p:nvPicPr>
          <p:cNvPr id="5" name="Audio 4">
            <a:hlinkClick r:id="" action="ppaction://media"/>
            <a:extLst>
              <a:ext uri="{FF2B5EF4-FFF2-40B4-BE49-F238E27FC236}">
                <a16:creationId xmlns:a16="http://schemas.microsoft.com/office/drawing/2014/main" id="{EDB81C47-D178-09E8-5C69-6E1DA8DB17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2924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4"/>
          <p:cNvSpPr txBox="1">
            <a:spLocks noGrp="1"/>
          </p:cNvSpPr>
          <p:nvPr>
            <p:ph type="ctrTitle" idx="4294967295"/>
          </p:nvPr>
        </p:nvSpPr>
        <p:spPr>
          <a:xfrm>
            <a:off x="916025" y="-138793"/>
            <a:ext cx="5727230" cy="1836963"/>
          </a:xfrm>
          <a:prstGeom prst="rect">
            <a:avLst/>
          </a:prstGeom>
        </p:spPr>
        <p:txBody>
          <a:bodyPr spcFirstLastPara="1" wrap="square" lIns="91425" tIns="91425" rIns="91425" bIns="91425" anchor="b" anchorCtr="0">
            <a:noAutofit/>
          </a:bodyPr>
          <a:lstStyle/>
          <a:p>
            <a:pPr lvl="0"/>
            <a:r>
              <a:rPr lang="en-US" sz="2800">
                <a:solidFill>
                  <a:schemeClr val="tx1">
                    <a:lumMod val="75000"/>
                  </a:schemeClr>
                </a:solidFill>
              </a:rPr>
              <a:t>F.A.S.T.  </a:t>
            </a:r>
            <a:br>
              <a:rPr lang="en-US" sz="2800">
                <a:solidFill>
                  <a:schemeClr val="tx1">
                    <a:lumMod val="75000"/>
                  </a:schemeClr>
                </a:solidFill>
              </a:rPr>
            </a:br>
            <a:br>
              <a:rPr lang="en-US" sz="2800">
                <a:solidFill>
                  <a:schemeClr val="tx1">
                    <a:lumMod val="75000"/>
                  </a:schemeClr>
                </a:solidFill>
              </a:rPr>
            </a:br>
            <a:br>
              <a:rPr lang="en-US" sz="2800">
                <a:solidFill>
                  <a:schemeClr val="tx1">
                    <a:lumMod val="75000"/>
                  </a:schemeClr>
                </a:solidFill>
              </a:rPr>
            </a:br>
            <a:br>
              <a:rPr lang="en-US" sz="2800">
                <a:solidFill>
                  <a:schemeClr val="tx1">
                    <a:lumMod val="75000"/>
                  </a:schemeClr>
                </a:solidFill>
              </a:rPr>
            </a:br>
            <a:br>
              <a:rPr lang="en-US" sz="2800">
                <a:solidFill>
                  <a:schemeClr val="tx1">
                    <a:lumMod val="75000"/>
                  </a:schemeClr>
                </a:solidFill>
              </a:rPr>
            </a:br>
            <a:br>
              <a:rPr lang="en-US" sz="2800">
                <a:solidFill>
                  <a:schemeClr val="tx1">
                    <a:lumMod val="75000"/>
                  </a:schemeClr>
                </a:solidFill>
              </a:rPr>
            </a:br>
            <a:br>
              <a:rPr lang="en-US" sz="2800">
                <a:solidFill>
                  <a:schemeClr val="tx1">
                    <a:lumMod val="75000"/>
                  </a:schemeClr>
                </a:solidFill>
              </a:rPr>
            </a:br>
            <a:br>
              <a:rPr lang="en-US" sz="2800">
                <a:solidFill>
                  <a:schemeClr val="tx1">
                    <a:lumMod val="75000"/>
                  </a:schemeClr>
                </a:solidFill>
              </a:rPr>
            </a:br>
            <a:r>
              <a:rPr lang="en-US" sz="2800">
                <a:solidFill>
                  <a:schemeClr val="tx1">
                    <a:lumMod val="75000"/>
                  </a:schemeClr>
                </a:solidFill>
              </a:rPr>
              <a:t>Florida Assessment of Student Thinking  (F.A.S.T.)</a:t>
            </a:r>
            <a:endParaRPr sz="2800">
              <a:solidFill>
                <a:schemeClr val="tx1">
                  <a:lumMod val="75000"/>
                </a:schemeClr>
              </a:solidFill>
            </a:endParaRPr>
          </a:p>
        </p:txBody>
      </p:sp>
      <p:sp>
        <p:nvSpPr>
          <p:cNvPr id="104" name="Google Shape;104;p14"/>
          <p:cNvSpPr txBox="1">
            <a:spLocks noGrp="1"/>
          </p:cNvSpPr>
          <p:nvPr>
            <p:ph type="body" idx="4294967295"/>
          </p:nvPr>
        </p:nvSpPr>
        <p:spPr>
          <a:xfrm>
            <a:off x="816429" y="1932928"/>
            <a:ext cx="5660696" cy="2516607"/>
          </a:xfrm>
          <a:prstGeom prst="rect">
            <a:avLst/>
          </a:prstGeom>
        </p:spPr>
        <p:txBody>
          <a:bodyPr spcFirstLastPara="1" wrap="square" lIns="91425" tIns="91425" rIns="91425" bIns="91425" anchor="t" anchorCtr="0">
            <a:noAutofit/>
          </a:bodyPr>
          <a:lstStyle/>
          <a:p>
            <a:r>
              <a:rPr lang="en-US" sz="1400">
                <a:solidFill>
                  <a:schemeClr val="tx1"/>
                </a:solidFill>
              </a:rPr>
              <a:t>Fall, Winter and Spring Assessments- </a:t>
            </a:r>
          </a:p>
          <a:p>
            <a:pPr marL="0" indent="0">
              <a:buNone/>
            </a:pPr>
            <a:r>
              <a:rPr lang="en-US" sz="1400">
                <a:solidFill>
                  <a:schemeClr val="tx1"/>
                </a:solidFill>
              </a:rPr>
              <a:t>	STAR Early Literacy – VPK, Kindergarten and 1</a:t>
            </a:r>
            <a:r>
              <a:rPr lang="en-US" sz="1400" baseline="30000">
                <a:solidFill>
                  <a:schemeClr val="tx1"/>
                </a:solidFill>
              </a:rPr>
              <a:t>st</a:t>
            </a:r>
            <a:r>
              <a:rPr lang="en-US" sz="1400">
                <a:solidFill>
                  <a:schemeClr val="tx1"/>
                </a:solidFill>
              </a:rPr>
              <a:t> Grade</a:t>
            </a:r>
          </a:p>
          <a:p>
            <a:pPr marL="0" indent="0">
              <a:buNone/>
            </a:pPr>
            <a:r>
              <a:rPr lang="en-US" sz="1400">
                <a:solidFill>
                  <a:schemeClr val="tx1"/>
                </a:solidFill>
              </a:rPr>
              <a:t>                    STAR Literacy – 2</a:t>
            </a:r>
            <a:r>
              <a:rPr lang="en-US" sz="1400" baseline="30000">
                <a:solidFill>
                  <a:schemeClr val="tx1"/>
                </a:solidFill>
              </a:rPr>
              <a:t>nd</a:t>
            </a:r>
            <a:r>
              <a:rPr lang="en-US" sz="1400">
                <a:solidFill>
                  <a:schemeClr val="tx1"/>
                </a:solidFill>
              </a:rPr>
              <a:t> Grade</a:t>
            </a:r>
          </a:p>
          <a:p>
            <a:pPr marL="0" indent="0">
              <a:buNone/>
            </a:pPr>
            <a:r>
              <a:rPr lang="en-US" sz="1400">
                <a:solidFill>
                  <a:schemeClr val="tx1"/>
                </a:solidFill>
              </a:rPr>
              <a:t>                    STAR Math – Kindergarten – 2</a:t>
            </a:r>
            <a:r>
              <a:rPr lang="en-US" sz="1400" baseline="30000">
                <a:solidFill>
                  <a:schemeClr val="tx1"/>
                </a:solidFill>
              </a:rPr>
              <a:t>nd</a:t>
            </a:r>
            <a:r>
              <a:rPr lang="en-US" sz="1400">
                <a:solidFill>
                  <a:schemeClr val="tx1"/>
                </a:solidFill>
              </a:rPr>
              <a:t> Grade</a:t>
            </a:r>
          </a:p>
          <a:p>
            <a:pPr marL="0" indent="0">
              <a:buNone/>
            </a:pPr>
            <a:r>
              <a:rPr lang="en-US" sz="1400">
                <a:solidFill>
                  <a:schemeClr val="tx1"/>
                </a:solidFill>
              </a:rPr>
              <a:t>                    Cambium Gr 3-10</a:t>
            </a:r>
          </a:p>
          <a:p>
            <a:pPr marL="0" indent="0">
              <a:buNone/>
            </a:pPr>
            <a:r>
              <a:rPr lang="en-US" sz="1400">
                <a:solidFill>
                  <a:schemeClr val="tx1"/>
                </a:solidFill>
              </a:rPr>
              <a:t>	Math Gr 3-8</a:t>
            </a:r>
          </a:p>
          <a:p>
            <a:pPr marL="0" indent="0">
              <a:buNone/>
            </a:pPr>
            <a:r>
              <a:rPr lang="en-US" sz="1400">
                <a:solidFill>
                  <a:schemeClr val="tx1"/>
                </a:solidFill>
              </a:rPr>
              <a:t>	Science Grs 5 and 8</a:t>
            </a:r>
          </a:p>
          <a:p>
            <a:pPr marL="0" lvl="0" indent="0" algn="l" rtl="0">
              <a:spcBef>
                <a:spcPts val="600"/>
              </a:spcBef>
              <a:spcAft>
                <a:spcPts val="0"/>
              </a:spcAft>
              <a:buNone/>
            </a:pPr>
            <a:endParaRPr sz="2400"/>
          </a:p>
        </p:txBody>
      </p:sp>
      <p:sp>
        <p:nvSpPr>
          <p:cNvPr id="106" name="Google Shape;106;p14"/>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pic>
        <p:nvPicPr>
          <p:cNvPr id="3" name="Picture 2">
            <a:extLst>
              <a:ext uri="{FF2B5EF4-FFF2-40B4-BE49-F238E27FC236}">
                <a16:creationId xmlns:a16="http://schemas.microsoft.com/office/drawing/2014/main" id="{0BC9FCE0-6F4B-471C-A934-618A7DF5081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069329" y="1"/>
            <a:ext cx="2074671" cy="5058924"/>
          </a:xfrm>
          <a:prstGeom prst="rect">
            <a:avLst/>
          </a:prstGeom>
        </p:spPr>
      </p:pic>
      <p:pic>
        <p:nvPicPr>
          <p:cNvPr id="4" name="Audio 3">
            <a:hlinkClick r:id="" action="ppaction://media"/>
            <a:extLst>
              <a:ext uri="{FF2B5EF4-FFF2-40B4-BE49-F238E27FC236}">
                <a16:creationId xmlns:a16="http://schemas.microsoft.com/office/drawing/2014/main" id="{6B91AF97-B042-A733-866C-7A4E4AC560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p:transition advTm="3903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83E8-7155-49A7-93BD-56A1BACD9A78}"/>
              </a:ext>
            </a:extLst>
          </p:cNvPr>
          <p:cNvSpPr>
            <a:spLocks noGrp="1"/>
          </p:cNvSpPr>
          <p:nvPr>
            <p:ph type="title"/>
          </p:nvPr>
        </p:nvSpPr>
        <p:spPr>
          <a:xfrm>
            <a:off x="3214254" y="358388"/>
            <a:ext cx="2604655" cy="857400"/>
          </a:xfrm>
        </p:spPr>
        <p:txBody>
          <a:bodyPr/>
          <a:lstStyle/>
          <a:p>
            <a:r>
              <a:rPr lang="en-US">
                <a:solidFill>
                  <a:schemeClr val="tx1">
                    <a:lumMod val="75000"/>
                  </a:schemeClr>
                </a:solidFill>
              </a:rPr>
              <a:t>About Title I</a:t>
            </a:r>
          </a:p>
        </p:txBody>
      </p:sp>
      <p:sp>
        <p:nvSpPr>
          <p:cNvPr id="3" name="Text Placeholder 2">
            <a:extLst>
              <a:ext uri="{FF2B5EF4-FFF2-40B4-BE49-F238E27FC236}">
                <a16:creationId xmlns:a16="http://schemas.microsoft.com/office/drawing/2014/main" id="{3BE8BAE2-8885-49CE-A641-743255227FFD}"/>
              </a:ext>
            </a:extLst>
          </p:cNvPr>
          <p:cNvSpPr>
            <a:spLocks noGrp="1"/>
          </p:cNvSpPr>
          <p:nvPr>
            <p:ph type="body" idx="1"/>
          </p:nvPr>
        </p:nvSpPr>
        <p:spPr>
          <a:xfrm>
            <a:off x="797522" y="1337545"/>
            <a:ext cx="3448896" cy="1191492"/>
          </a:xfrm>
        </p:spPr>
        <p:txBody>
          <a:bodyPr/>
          <a:lstStyle/>
          <a:p>
            <a:r>
              <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Title I is the largest federal assistance program for our nation’s schools.</a:t>
            </a:r>
          </a:p>
          <a:p>
            <a:endParaRPr lang="en-US"/>
          </a:p>
        </p:txBody>
      </p:sp>
      <p:sp>
        <p:nvSpPr>
          <p:cNvPr id="4" name="Text Placeholder 3">
            <a:extLst>
              <a:ext uri="{FF2B5EF4-FFF2-40B4-BE49-F238E27FC236}">
                <a16:creationId xmlns:a16="http://schemas.microsoft.com/office/drawing/2014/main" id="{FA417C2A-68EB-43B7-9D38-D53E8A6B8C5B}"/>
              </a:ext>
            </a:extLst>
          </p:cNvPr>
          <p:cNvSpPr>
            <a:spLocks noGrp="1"/>
          </p:cNvSpPr>
          <p:nvPr>
            <p:ph type="body" idx="2"/>
          </p:nvPr>
        </p:nvSpPr>
        <p:spPr>
          <a:xfrm>
            <a:off x="797522" y="2362201"/>
            <a:ext cx="3448896" cy="1579419"/>
          </a:xfrm>
        </p:spPr>
        <p:txBody>
          <a:bodyPr/>
          <a:lstStyle/>
          <a:p>
            <a:r>
              <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goal of Title I is to address the </a:t>
            </a:r>
            <a:r>
              <a:rPr lang="en-US" b="1">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academic needs</a:t>
            </a:r>
            <a:r>
              <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students and to assist them in meeting their state’s academic standards.</a:t>
            </a:r>
          </a:p>
          <a:p>
            <a:endParaRPr lang="en-US"/>
          </a:p>
        </p:txBody>
      </p:sp>
      <p:sp>
        <p:nvSpPr>
          <p:cNvPr id="5" name="Text Placeholder 4">
            <a:extLst>
              <a:ext uri="{FF2B5EF4-FFF2-40B4-BE49-F238E27FC236}">
                <a16:creationId xmlns:a16="http://schemas.microsoft.com/office/drawing/2014/main" id="{27F59379-6936-4AD3-9B82-9C2109DD8100}"/>
              </a:ext>
            </a:extLst>
          </p:cNvPr>
          <p:cNvSpPr>
            <a:spLocks noGrp="1"/>
          </p:cNvSpPr>
          <p:nvPr>
            <p:ph type="body" idx="3"/>
          </p:nvPr>
        </p:nvSpPr>
        <p:spPr>
          <a:xfrm>
            <a:off x="797522" y="3675450"/>
            <a:ext cx="3643705" cy="1211974"/>
          </a:xfrm>
        </p:spPr>
        <p:txBody>
          <a:bodyPr/>
          <a:lstStyle/>
          <a:p>
            <a:r>
              <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program serves </a:t>
            </a:r>
            <a:r>
              <a:rPr lang="en-US" b="1">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75</a:t>
            </a:r>
            <a:r>
              <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schools in Pinellas County including eligible students in </a:t>
            </a:r>
            <a:r>
              <a:rPr lang="en-US" b="1">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34</a:t>
            </a:r>
            <a:r>
              <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non-public schools.</a:t>
            </a:r>
          </a:p>
          <a:p>
            <a:endParaRPr lang="en-US"/>
          </a:p>
        </p:txBody>
      </p:sp>
      <p:sp>
        <p:nvSpPr>
          <p:cNvPr id="6" name="Slide Number Placeholder 5">
            <a:extLst>
              <a:ext uri="{FF2B5EF4-FFF2-40B4-BE49-F238E27FC236}">
                <a16:creationId xmlns:a16="http://schemas.microsoft.com/office/drawing/2014/main" id="{A6D36877-7BFC-4772-A5EC-75F7BE7D6B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10" name="Picture 9">
            <a:extLst>
              <a:ext uri="{FF2B5EF4-FFF2-40B4-BE49-F238E27FC236}">
                <a16:creationId xmlns:a16="http://schemas.microsoft.com/office/drawing/2014/main" id="{7B1BA87C-08F6-4E97-8D74-351D8F1267E5}"/>
              </a:ext>
            </a:extLst>
          </p:cNvPr>
          <p:cNvPicPr>
            <a:picLocks noChangeAspect="1"/>
          </p:cNvPicPr>
          <p:nvPr/>
        </p:nvPicPr>
        <p:blipFill>
          <a:blip r:embed="rId5"/>
          <a:stretch>
            <a:fillRect/>
          </a:stretch>
        </p:blipFill>
        <p:spPr>
          <a:xfrm>
            <a:off x="4902009" y="1562755"/>
            <a:ext cx="3092742" cy="2928666"/>
          </a:xfrm>
          <a:prstGeom prst="rect">
            <a:avLst/>
          </a:prstGeom>
        </p:spPr>
      </p:pic>
      <p:pic>
        <p:nvPicPr>
          <p:cNvPr id="7" name="Audio 6">
            <a:hlinkClick r:id="" action="ppaction://media"/>
            <a:extLst>
              <a:ext uri="{FF2B5EF4-FFF2-40B4-BE49-F238E27FC236}">
                <a16:creationId xmlns:a16="http://schemas.microsoft.com/office/drawing/2014/main" id="{87C15D42-2B62-78CE-EE5F-90F3F5E68C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432820900"/>
      </p:ext>
    </p:extLst>
  </p:cSld>
  <p:clrMapOvr>
    <a:masterClrMapping/>
  </p:clrMapOvr>
  <p:transition advTm="2176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4B2D77-0464-47DB-A083-589E192D2BEB}"/>
              </a:ext>
            </a:extLst>
          </p:cNvPr>
          <p:cNvSpPr>
            <a:spLocks noGrp="1"/>
          </p:cNvSpPr>
          <p:nvPr>
            <p:ph idx="1"/>
          </p:nvPr>
        </p:nvSpPr>
        <p:spPr>
          <a:xfrm>
            <a:off x="1607126" y="1987338"/>
            <a:ext cx="5795029" cy="2210468"/>
          </a:xfrm>
        </p:spPr>
        <p:txBody>
          <a:bodyPr>
            <a:normAutofit fontScale="92500"/>
          </a:bodyPr>
          <a:lstStyle/>
          <a:p>
            <a:pPr marL="0" indent="0">
              <a:buNone/>
            </a:pPr>
            <a:endParaRPr lang="en-US">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lt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Florida Benchmark For Excellent Student Thinking Standards (B.E.S.T)</a:t>
            </a:r>
            <a:r>
              <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You may read more information by visiting, </a:t>
            </a:r>
            <a:r>
              <a:rPr lang="en-US">
                <a:hlinkClick r:id="rId5"/>
              </a:rPr>
              <a:t>http://www.fldoe.org/standardsreview/</a:t>
            </a:r>
            <a:endParaRPr lang="en-US"/>
          </a:p>
          <a:p>
            <a:endParaRPr lang="en-US"/>
          </a:p>
          <a:p>
            <a:endParaRPr lang="en-US"/>
          </a:p>
        </p:txBody>
      </p:sp>
      <p:pic>
        <p:nvPicPr>
          <p:cNvPr id="2050" name="Picture 2" descr="http://www.fldoe.org/core/fileparse.php/18736/urlt/Standards.jpg">
            <a:extLst>
              <a:ext uri="{FF2B5EF4-FFF2-40B4-BE49-F238E27FC236}">
                <a16:creationId xmlns:a16="http://schemas.microsoft.com/office/drawing/2014/main" id="{EB55C467-0B4F-4941-B015-1327F711957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43000" y="0"/>
            <a:ext cx="6858000" cy="168470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E7EEF10C-3193-C0D4-44A6-42E7BEB262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436533489"/>
      </p:ext>
    </p:extLst>
  </p:cSld>
  <p:clrMapOvr>
    <a:masterClrMapping/>
  </p:clrMapOvr>
  <p:transition advTm="2054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3"/>
          <p:cNvSpPr txBox="1">
            <a:spLocks noGrp="1"/>
          </p:cNvSpPr>
          <p:nvPr>
            <p:ph type="title"/>
          </p:nvPr>
        </p:nvSpPr>
        <p:spPr>
          <a:xfrm>
            <a:off x="1198418" y="1281545"/>
            <a:ext cx="1909718" cy="85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i="0">
                <a:solidFill>
                  <a:schemeClr val="tx1"/>
                </a:solidFill>
              </a:rPr>
              <a:t>Next Steps</a:t>
            </a:r>
            <a:endParaRPr i="0">
              <a:solidFill>
                <a:schemeClr val="tx1"/>
              </a:solidFill>
            </a:endParaRPr>
          </a:p>
        </p:txBody>
      </p:sp>
      <p:sp>
        <p:nvSpPr>
          <p:cNvPr id="255" name="Google Shape;255;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grpSp>
        <p:nvGrpSpPr>
          <p:cNvPr id="20" name="Google Shape;1070;p43">
            <a:extLst>
              <a:ext uri="{FF2B5EF4-FFF2-40B4-BE49-F238E27FC236}">
                <a16:creationId xmlns:a16="http://schemas.microsoft.com/office/drawing/2014/main" id="{B19B9273-42A9-480F-BBA0-E33695559D88}"/>
              </a:ext>
            </a:extLst>
          </p:cNvPr>
          <p:cNvGrpSpPr/>
          <p:nvPr/>
        </p:nvGrpSpPr>
        <p:grpSpPr>
          <a:xfrm>
            <a:off x="3108136" y="1248037"/>
            <a:ext cx="3636818" cy="2837006"/>
            <a:chOff x="557511" y="3212204"/>
            <a:chExt cx="719836" cy="722871"/>
          </a:xfrm>
        </p:grpSpPr>
        <p:sp>
          <p:nvSpPr>
            <p:cNvPr id="21" name="Google Shape;1071;p43">
              <a:extLst>
                <a:ext uri="{FF2B5EF4-FFF2-40B4-BE49-F238E27FC236}">
                  <a16:creationId xmlns:a16="http://schemas.microsoft.com/office/drawing/2014/main" id="{1709AA47-AE33-451B-91EC-600B03F6E737}"/>
                </a:ext>
              </a:extLst>
            </p:cNvPr>
            <p:cNvSpPr/>
            <p:nvPr/>
          </p:nvSpPr>
          <p:spPr>
            <a:xfrm>
              <a:off x="557511" y="3212204"/>
              <a:ext cx="445612" cy="361436"/>
            </a:xfrm>
            <a:custGeom>
              <a:avLst/>
              <a:gdLst/>
              <a:ahLst/>
              <a:cxnLst/>
              <a:rect l="l" t="t" r="r" b="b"/>
              <a:pathLst>
                <a:path w="515" h="412" extrusionOk="0">
                  <a:moveTo>
                    <a:pt x="159" y="412"/>
                  </a:moveTo>
                  <a:cubicBezTo>
                    <a:pt x="147" y="402"/>
                    <a:pt x="139" y="388"/>
                    <a:pt x="139" y="373"/>
                  </a:cubicBezTo>
                  <a:cubicBezTo>
                    <a:pt x="139" y="358"/>
                    <a:pt x="146" y="344"/>
                    <a:pt x="158" y="334"/>
                  </a:cubicBezTo>
                  <a:cubicBezTo>
                    <a:pt x="175" y="319"/>
                    <a:pt x="200" y="312"/>
                    <a:pt x="227" y="312"/>
                  </a:cubicBezTo>
                  <a:cubicBezTo>
                    <a:pt x="254" y="312"/>
                    <a:pt x="278" y="319"/>
                    <a:pt x="296" y="334"/>
                  </a:cubicBezTo>
                  <a:cubicBezTo>
                    <a:pt x="307" y="344"/>
                    <a:pt x="314" y="358"/>
                    <a:pt x="314" y="373"/>
                  </a:cubicBezTo>
                  <a:cubicBezTo>
                    <a:pt x="314" y="388"/>
                    <a:pt x="307" y="402"/>
                    <a:pt x="295" y="412"/>
                  </a:cubicBezTo>
                  <a:cubicBezTo>
                    <a:pt x="402" y="412"/>
                    <a:pt x="402" y="412"/>
                    <a:pt x="402" y="412"/>
                  </a:cubicBezTo>
                  <a:cubicBezTo>
                    <a:pt x="408" y="412"/>
                    <a:pt x="413" y="407"/>
                    <a:pt x="413" y="401"/>
                  </a:cubicBezTo>
                  <a:cubicBezTo>
                    <a:pt x="413" y="262"/>
                    <a:pt x="413" y="262"/>
                    <a:pt x="413" y="262"/>
                  </a:cubicBezTo>
                  <a:cubicBezTo>
                    <a:pt x="414" y="258"/>
                    <a:pt x="418" y="253"/>
                    <a:pt x="423" y="253"/>
                  </a:cubicBezTo>
                  <a:cubicBezTo>
                    <a:pt x="433" y="253"/>
                    <a:pt x="442" y="253"/>
                    <a:pt x="448" y="262"/>
                  </a:cubicBezTo>
                  <a:cubicBezTo>
                    <a:pt x="452" y="267"/>
                    <a:pt x="454" y="272"/>
                    <a:pt x="457" y="277"/>
                  </a:cubicBezTo>
                  <a:cubicBezTo>
                    <a:pt x="467" y="293"/>
                    <a:pt x="487" y="294"/>
                    <a:pt x="499" y="280"/>
                  </a:cubicBezTo>
                  <a:cubicBezTo>
                    <a:pt x="510" y="266"/>
                    <a:pt x="515" y="246"/>
                    <a:pt x="514" y="228"/>
                  </a:cubicBezTo>
                  <a:cubicBezTo>
                    <a:pt x="515" y="210"/>
                    <a:pt x="510" y="190"/>
                    <a:pt x="499" y="176"/>
                  </a:cubicBezTo>
                  <a:cubicBezTo>
                    <a:pt x="487" y="161"/>
                    <a:pt x="467" y="162"/>
                    <a:pt x="457" y="178"/>
                  </a:cubicBezTo>
                  <a:cubicBezTo>
                    <a:pt x="454" y="183"/>
                    <a:pt x="452" y="189"/>
                    <a:pt x="448" y="194"/>
                  </a:cubicBezTo>
                  <a:cubicBezTo>
                    <a:pt x="442" y="203"/>
                    <a:pt x="433" y="203"/>
                    <a:pt x="423" y="203"/>
                  </a:cubicBezTo>
                  <a:cubicBezTo>
                    <a:pt x="418" y="202"/>
                    <a:pt x="414" y="198"/>
                    <a:pt x="413" y="194"/>
                  </a:cubicBezTo>
                  <a:cubicBezTo>
                    <a:pt x="413" y="12"/>
                    <a:pt x="413" y="12"/>
                    <a:pt x="413" y="12"/>
                  </a:cubicBezTo>
                  <a:cubicBezTo>
                    <a:pt x="413" y="5"/>
                    <a:pt x="408" y="0"/>
                    <a:pt x="402" y="0"/>
                  </a:cubicBezTo>
                  <a:cubicBezTo>
                    <a:pt x="11" y="0"/>
                    <a:pt x="11" y="0"/>
                    <a:pt x="11" y="0"/>
                  </a:cubicBezTo>
                  <a:cubicBezTo>
                    <a:pt x="5" y="0"/>
                    <a:pt x="0" y="5"/>
                    <a:pt x="0" y="12"/>
                  </a:cubicBezTo>
                  <a:cubicBezTo>
                    <a:pt x="0" y="401"/>
                    <a:pt x="0" y="401"/>
                    <a:pt x="0" y="401"/>
                  </a:cubicBezTo>
                  <a:cubicBezTo>
                    <a:pt x="0" y="407"/>
                    <a:pt x="5" y="412"/>
                    <a:pt x="11" y="412"/>
                  </a:cubicBezTo>
                  <a:lnTo>
                    <a:pt x="159" y="41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lang="en-US"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lang="en-US">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lang="en-US">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endParaRPr>
            </a:p>
            <a:p>
              <a:pPr marL="0" marR="0" lvl="0" indent="0" algn="l" rtl="0">
                <a:lnSpc>
                  <a:spcPct val="100000"/>
                </a:lnSpc>
                <a:spcBef>
                  <a:spcPts val="0"/>
                </a:spcBef>
                <a:spcAft>
                  <a:spcPts val="0"/>
                </a:spcAft>
                <a:buClr>
                  <a:schemeClr val="dk1"/>
                </a:buClr>
                <a:buSzPts val="1400"/>
                <a:buFont typeface="Calibri"/>
                <a:buNone/>
              </a:pPr>
              <a:r>
                <a:rPr lang="en-US">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We </a:t>
              </a:r>
              <a:r>
                <a:rPr lang="en-US" sz="1400" b="0" i="0" u="none" strike="noStrike" cap="none">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encourage you to…</a:t>
              </a:r>
              <a:endParaRPr sz="1400" b="0" i="0" u="none" strike="noStrike" cap="none">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endParaRPr>
            </a:p>
          </p:txBody>
        </p:sp>
        <p:sp>
          <p:nvSpPr>
            <p:cNvPr id="22" name="Google Shape;1072;p43">
              <a:extLst>
                <a:ext uri="{FF2B5EF4-FFF2-40B4-BE49-F238E27FC236}">
                  <a16:creationId xmlns:a16="http://schemas.microsoft.com/office/drawing/2014/main" id="{CEDB384A-EE68-4BA8-BF03-E2F22FB4CEF6}"/>
                </a:ext>
              </a:extLst>
            </p:cNvPr>
            <p:cNvSpPr/>
            <p:nvPr/>
          </p:nvSpPr>
          <p:spPr>
            <a:xfrm>
              <a:off x="929646" y="3214925"/>
              <a:ext cx="347700" cy="434664"/>
            </a:xfrm>
            <a:custGeom>
              <a:avLst/>
              <a:gdLst/>
              <a:ahLst/>
              <a:cxnLst/>
              <a:rect l="l" t="t" r="r" b="b"/>
              <a:pathLst>
                <a:path w="412" h="515" extrusionOk="0">
                  <a:moveTo>
                    <a:pt x="0" y="160"/>
                  </a:moveTo>
                  <a:cubicBezTo>
                    <a:pt x="10" y="148"/>
                    <a:pt x="24" y="140"/>
                    <a:pt x="39" y="140"/>
                  </a:cubicBezTo>
                  <a:cubicBezTo>
                    <a:pt x="54" y="140"/>
                    <a:pt x="68" y="147"/>
                    <a:pt x="78" y="159"/>
                  </a:cubicBezTo>
                  <a:cubicBezTo>
                    <a:pt x="93" y="176"/>
                    <a:pt x="100" y="201"/>
                    <a:pt x="100" y="228"/>
                  </a:cubicBezTo>
                  <a:cubicBezTo>
                    <a:pt x="100" y="255"/>
                    <a:pt x="93" y="279"/>
                    <a:pt x="78" y="296"/>
                  </a:cubicBezTo>
                  <a:cubicBezTo>
                    <a:pt x="68" y="308"/>
                    <a:pt x="54" y="315"/>
                    <a:pt x="39" y="315"/>
                  </a:cubicBezTo>
                  <a:cubicBezTo>
                    <a:pt x="24" y="315"/>
                    <a:pt x="10" y="308"/>
                    <a:pt x="0" y="296"/>
                  </a:cubicBezTo>
                  <a:cubicBezTo>
                    <a:pt x="0" y="402"/>
                    <a:pt x="0" y="402"/>
                    <a:pt x="0" y="402"/>
                  </a:cubicBezTo>
                  <a:cubicBezTo>
                    <a:pt x="0" y="409"/>
                    <a:pt x="5" y="414"/>
                    <a:pt x="11" y="414"/>
                  </a:cubicBezTo>
                  <a:cubicBezTo>
                    <a:pt x="150" y="414"/>
                    <a:pt x="150" y="414"/>
                    <a:pt x="150" y="414"/>
                  </a:cubicBezTo>
                  <a:cubicBezTo>
                    <a:pt x="154" y="415"/>
                    <a:pt x="159" y="419"/>
                    <a:pt x="159" y="424"/>
                  </a:cubicBezTo>
                  <a:cubicBezTo>
                    <a:pt x="159" y="434"/>
                    <a:pt x="159" y="443"/>
                    <a:pt x="150" y="449"/>
                  </a:cubicBezTo>
                  <a:cubicBezTo>
                    <a:pt x="145" y="452"/>
                    <a:pt x="140" y="455"/>
                    <a:pt x="135" y="458"/>
                  </a:cubicBezTo>
                  <a:cubicBezTo>
                    <a:pt x="119" y="468"/>
                    <a:pt x="118" y="488"/>
                    <a:pt x="132" y="500"/>
                  </a:cubicBezTo>
                  <a:cubicBezTo>
                    <a:pt x="146" y="511"/>
                    <a:pt x="166" y="515"/>
                    <a:pt x="184" y="515"/>
                  </a:cubicBezTo>
                  <a:cubicBezTo>
                    <a:pt x="202" y="515"/>
                    <a:pt x="222" y="511"/>
                    <a:pt x="236" y="500"/>
                  </a:cubicBezTo>
                  <a:cubicBezTo>
                    <a:pt x="251" y="488"/>
                    <a:pt x="250" y="468"/>
                    <a:pt x="234" y="458"/>
                  </a:cubicBezTo>
                  <a:cubicBezTo>
                    <a:pt x="229" y="455"/>
                    <a:pt x="223" y="452"/>
                    <a:pt x="218" y="449"/>
                  </a:cubicBezTo>
                  <a:cubicBezTo>
                    <a:pt x="209" y="443"/>
                    <a:pt x="209" y="434"/>
                    <a:pt x="209" y="424"/>
                  </a:cubicBezTo>
                  <a:cubicBezTo>
                    <a:pt x="210" y="419"/>
                    <a:pt x="214" y="415"/>
                    <a:pt x="218" y="414"/>
                  </a:cubicBezTo>
                  <a:cubicBezTo>
                    <a:pt x="400" y="414"/>
                    <a:pt x="400" y="414"/>
                    <a:pt x="400" y="414"/>
                  </a:cubicBezTo>
                  <a:cubicBezTo>
                    <a:pt x="407" y="414"/>
                    <a:pt x="412" y="409"/>
                    <a:pt x="412" y="402"/>
                  </a:cubicBezTo>
                  <a:cubicBezTo>
                    <a:pt x="412" y="12"/>
                    <a:pt x="412" y="12"/>
                    <a:pt x="412" y="12"/>
                  </a:cubicBezTo>
                  <a:cubicBezTo>
                    <a:pt x="412" y="5"/>
                    <a:pt x="407" y="0"/>
                    <a:pt x="400" y="0"/>
                  </a:cubicBezTo>
                  <a:cubicBezTo>
                    <a:pt x="11" y="0"/>
                    <a:pt x="11" y="0"/>
                    <a:pt x="11" y="0"/>
                  </a:cubicBezTo>
                  <a:cubicBezTo>
                    <a:pt x="5" y="0"/>
                    <a:pt x="0" y="5"/>
                    <a:pt x="0" y="12"/>
                  </a:cubicBezTo>
                  <a:lnTo>
                    <a:pt x="0" y="16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3" name="Google Shape;1073;p43">
              <a:extLst>
                <a:ext uri="{FF2B5EF4-FFF2-40B4-BE49-F238E27FC236}">
                  <a16:creationId xmlns:a16="http://schemas.microsoft.com/office/drawing/2014/main" id="{C0790EFB-BE34-4EFD-A473-8C52120843F8}"/>
                </a:ext>
              </a:extLst>
            </p:cNvPr>
            <p:cNvSpPr/>
            <p:nvPr/>
          </p:nvSpPr>
          <p:spPr>
            <a:xfrm>
              <a:off x="557511" y="3500411"/>
              <a:ext cx="347040" cy="434664"/>
            </a:xfrm>
            <a:custGeom>
              <a:avLst/>
              <a:gdLst/>
              <a:ahLst/>
              <a:cxnLst/>
              <a:rect l="l" t="t" r="r" b="b"/>
              <a:pathLst>
                <a:path w="411" h="515" extrusionOk="0">
                  <a:moveTo>
                    <a:pt x="411" y="356"/>
                  </a:moveTo>
                  <a:cubicBezTo>
                    <a:pt x="401" y="368"/>
                    <a:pt x="387" y="376"/>
                    <a:pt x="372" y="376"/>
                  </a:cubicBezTo>
                  <a:cubicBezTo>
                    <a:pt x="357" y="376"/>
                    <a:pt x="343" y="369"/>
                    <a:pt x="333" y="357"/>
                  </a:cubicBezTo>
                  <a:cubicBezTo>
                    <a:pt x="318" y="340"/>
                    <a:pt x="311" y="315"/>
                    <a:pt x="311" y="288"/>
                  </a:cubicBezTo>
                  <a:cubicBezTo>
                    <a:pt x="311" y="261"/>
                    <a:pt x="318" y="237"/>
                    <a:pt x="333" y="219"/>
                  </a:cubicBezTo>
                  <a:cubicBezTo>
                    <a:pt x="343" y="207"/>
                    <a:pt x="357" y="201"/>
                    <a:pt x="372" y="201"/>
                  </a:cubicBezTo>
                  <a:cubicBezTo>
                    <a:pt x="387" y="201"/>
                    <a:pt x="401" y="208"/>
                    <a:pt x="411" y="220"/>
                  </a:cubicBezTo>
                  <a:cubicBezTo>
                    <a:pt x="411" y="113"/>
                    <a:pt x="411" y="113"/>
                    <a:pt x="411" y="113"/>
                  </a:cubicBezTo>
                  <a:cubicBezTo>
                    <a:pt x="411" y="107"/>
                    <a:pt x="406" y="102"/>
                    <a:pt x="400" y="102"/>
                  </a:cubicBezTo>
                  <a:cubicBezTo>
                    <a:pt x="261" y="102"/>
                    <a:pt x="261" y="102"/>
                    <a:pt x="261" y="102"/>
                  </a:cubicBezTo>
                  <a:cubicBezTo>
                    <a:pt x="257" y="100"/>
                    <a:pt x="252" y="97"/>
                    <a:pt x="252" y="92"/>
                  </a:cubicBezTo>
                  <a:cubicBezTo>
                    <a:pt x="252" y="82"/>
                    <a:pt x="252" y="73"/>
                    <a:pt x="261" y="67"/>
                  </a:cubicBezTo>
                  <a:cubicBezTo>
                    <a:pt x="266" y="63"/>
                    <a:pt x="271" y="61"/>
                    <a:pt x="276" y="58"/>
                  </a:cubicBezTo>
                  <a:cubicBezTo>
                    <a:pt x="293" y="48"/>
                    <a:pt x="294" y="28"/>
                    <a:pt x="279" y="16"/>
                  </a:cubicBezTo>
                  <a:cubicBezTo>
                    <a:pt x="265" y="5"/>
                    <a:pt x="245" y="0"/>
                    <a:pt x="227" y="1"/>
                  </a:cubicBezTo>
                  <a:cubicBezTo>
                    <a:pt x="209" y="0"/>
                    <a:pt x="189" y="5"/>
                    <a:pt x="175" y="16"/>
                  </a:cubicBezTo>
                  <a:cubicBezTo>
                    <a:pt x="160" y="28"/>
                    <a:pt x="161" y="48"/>
                    <a:pt x="177" y="58"/>
                  </a:cubicBezTo>
                  <a:cubicBezTo>
                    <a:pt x="182" y="61"/>
                    <a:pt x="188" y="63"/>
                    <a:pt x="193" y="67"/>
                  </a:cubicBezTo>
                  <a:cubicBezTo>
                    <a:pt x="202" y="73"/>
                    <a:pt x="202" y="82"/>
                    <a:pt x="202" y="92"/>
                  </a:cubicBezTo>
                  <a:cubicBezTo>
                    <a:pt x="201" y="97"/>
                    <a:pt x="197" y="100"/>
                    <a:pt x="193" y="102"/>
                  </a:cubicBezTo>
                  <a:cubicBezTo>
                    <a:pt x="11" y="102"/>
                    <a:pt x="11" y="102"/>
                    <a:pt x="11" y="102"/>
                  </a:cubicBezTo>
                  <a:cubicBezTo>
                    <a:pt x="5" y="102"/>
                    <a:pt x="0" y="107"/>
                    <a:pt x="0" y="113"/>
                  </a:cubicBezTo>
                  <a:cubicBezTo>
                    <a:pt x="0" y="504"/>
                    <a:pt x="0" y="504"/>
                    <a:pt x="0" y="504"/>
                  </a:cubicBezTo>
                  <a:cubicBezTo>
                    <a:pt x="0" y="510"/>
                    <a:pt x="5" y="515"/>
                    <a:pt x="11" y="515"/>
                  </a:cubicBezTo>
                  <a:cubicBezTo>
                    <a:pt x="400" y="515"/>
                    <a:pt x="400" y="515"/>
                    <a:pt x="400" y="515"/>
                  </a:cubicBezTo>
                  <a:cubicBezTo>
                    <a:pt x="406" y="515"/>
                    <a:pt x="411" y="510"/>
                    <a:pt x="411" y="504"/>
                  </a:cubicBezTo>
                  <a:lnTo>
                    <a:pt x="411" y="356"/>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lang="en-US" sz="1400" b="0" i="0" u="none" strike="noStrike" cap="none">
                <a:solidFill>
                  <a:schemeClr val="dk1"/>
                </a:solidFill>
                <a:latin typeface="Calibri"/>
                <a:ea typeface="Calibri"/>
                <a:cs typeface="Calibri"/>
                <a:sym typeface="Calibri"/>
              </a:endParaRPr>
            </a:p>
            <a:p>
              <a:pPr>
                <a:buClr>
                  <a:schemeClr val="dk1"/>
                </a:buClr>
                <a:buSzPts val="1400"/>
              </a:pPr>
              <a:endParaRPr lang="en-US">
                <a:solidFill>
                  <a:schemeClr val="tx1">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Clr>
                  <a:schemeClr val="dk1"/>
                </a:buClr>
                <a:buSzPts val="1400"/>
              </a:pPr>
              <a:r>
                <a:rPr lang="en-US">
                  <a:solidFill>
                    <a:schemeClr val="tx1">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Communicate with the teachers and other staff </a:t>
              </a:r>
            </a:p>
            <a:p>
              <a:pPr>
                <a:buClr>
                  <a:schemeClr val="dk1"/>
                </a:buClr>
                <a:buSzPts val="1400"/>
              </a:pPr>
              <a:r>
                <a:rPr lang="en-US">
                  <a:solidFill>
                    <a:schemeClr val="tx1">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regularly</a:t>
              </a:r>
            </a:p>
            <a:p>
              <a:pPr marL="0" marR="0" lvl="0" indent="0" algn="l" rtl="0">
                <a:lnSpc>
                  <a:spcPct val="100000"/>
                </a:lnSpc>
                <a:spcBef>
                  <a:spcPts val="0"/>
                </a:spcBef>
                <a:spcAft>
                  <a:spcPts val="0"/>
                </a:spcAft>
                <a:buClr>
                  <a:schemeClr val="dk1"/>
                </a:buClr>
                <a:buSzPts val="1400"/>
                <a:buFont typeface="Calibri"/>
                <a:buNone/>
              </a:pPr>
              <a:endParaRPr lang="en-US">
                <a:solidFill>
                  <a:schemeClr val="dk1"/>
                </a:solidFill>
                <a:latin typeface="Calibri"/>
                <a:ea typeface="Calibri"/>
                <a:cs typeface="Calibri"/>
                <a:sym typeface="Calibri"/>
              </a:endParaRPr>
            </a:p>
          </p:txBody>
        </p:sp>
        <p:sp>
          <p:nvSpPr>
            <p:cNvPr id="24" name="Google Shape;1074;p43">
              <a:extLst>
                <a:ext uri="{FF2B5EF4-FFF2-40B4-BE49-F238E27FC236}">
                  <a16:creationId xmlns:a16="http://schemas.microsoft.com/office/drawing/2014/main" id="{C5A2D65A-F940-4156-AE9D-373D718809F6}"/>
                </a:ext>
              </a:extLst>
            </p:cNvPr>
            <p:cNvSpPr/>
            <p:nvPr/>
          </p:nvSpPr>
          <p:spPr>
            <a:xfrm>
              <a:off x="842804" y="3588202"/>
              <a:ext cx="434543" cy="346873"/>
            </a:xfrm>
            <a:custGeom>
              <a:avLst/>
              <a:gdLst/>
              <a:ahLst/>
              <a:cxnLst/>
              <a:rect l="l" t="t" r="r" b="b"/>
              <a:pathLst>
                <a:path w="515" h="411" extrusionOk="0">
                  <a:moveTo>
                    <a:pt x="355" y="0"/>
                  </a:moveTo>
                  <a:cubicBezTo>
                    <a:pt x="367" y="10"/>
                    <a:pt x="375" y="24"/>
                    <a:pt x="375" y="39"/>
                  </a:cubicBezTo>
                  <a:cubicBezTo>
                    <a:pt x="375" y="54"/>
                    <a:pt x="368" y="68"/>
                    <a:pt x="356" y="78"/>
                  </a:cubicBezTo>
                  <a:cubicBezTo>
                    <a:pt x="339" y="93"/>
                    <a:pt x="314" y="100"/>
                    <a:pt x="287" y="100"/>
                  </a:cubicBezTo>
                  <a:cubicBezTo>
                    <a:pt x="260" y="100"/>
                    <a:pt x="236" y="93"/>
                    <a:pt x="219" y="78"/>
                  </a:cubicBezTo>
                  <a:cubicBezTo>
                    <a:pt x="207" y="68"/>
                    <a:pt x="200" y="54"/>
                    <a:pt x="200" y="39"/>
                  </a:cubicBezTo>
                  <a:cubicBezTo>
                    <a:pt x="200" y="24"/>
                    <a:pt x="207" y="10"/>
                    <a:pt x="219" y="0"/>
                  </a:cubicBezTo>
                  <a:cubicBezTo>
                    <a:pt x="113" y="0"/>
                    <a:pt x="113" y="0"/>
                    <a:pt x="113" y="0"/>
                  </a:cubicBezTo>
                  <a:cubicBezTo>
                    <a:pt x="106" y="0"/>
                    <a:pt x="101" y="5"/>
                    <a:pt x="101" y="11"/>
                  </a:cubicBezTo>
                  <a:cubicBezTo>
                    <a:pt x="101" y="150"/>
                    <a:pt x="101" y="150"/>
                    <a:pt x="101" y="150"/>
                  </a:cubicBezTo>
                  <a:cubicBezTo>
                    <a:pt x="100" y="154"/>
                    <a:pt x="96" y="159"/>
                    <a:pt x="91" y="159"/>
                  </a:cubicBezTo>
                  <a:cubicBezTo>
                    <a:pt x="81" y="159"/>
                    <a:pt x="72" y="159"/>
                    <a:pt x="66" y="150"/>
                  </a:cubicBezTo>
                  <a:cubicBezTo>
                    <a:pt x="63" y="145"/>
                    <a:pt x="60" y="140"/>
                    <a:pt x="57" y="135"/>
                  </a:cubicBezTo>
                  <a:cubicBezTo>
                    <a:pt x="47" y="118"/>
                    <a:pt x="27" y="117"/>
                    <a:pt x="15" y="132"/>
                  </a:cubicBezTo>
                  <a:cubicBezTo>
                    <a:pt x="4" y="146"/>
                    <a:pt x="0" y="166"/>
                    <a:pt x="0" y="184"/>
                  </a:cubicBezTo>
                  <a:cubicBezTo>
                    <a:pt x="0" y="202"/>
                    <a:pt x="4" y="222"/>
                    <a:pt x="15" y="236"/>
                  </a:cubicBezTo>
                  <a:cubicBezTo>
                    <a:pt x="27" y="251"/>
                    <a:pt x="47" y="250"/>
                    <a:pt x="57" y="234"/>
                  </a:cubicBezTo>
                  <a:cubicBezTo>
                    <a:pt x="60" y="229"/>
                    <a:pt x="63" y="223"/>
                    <a:pt x="66" y="218"/>
                  </a:cubicBezTo>
                  <a:cubicBezTo>
                    <a:pt x="72" y="209"/>
                    <a:pt x="81" y="209"/>
                    <a:pt x="91" y="209"/>
                  </a:cubicBezTo>
                  <a:cubicBezTo>
                    <a:pt x="96" y="210"/>
                    <a:pt x="100" y="214"/>
                    <a:pt x="101" y="218"/>
                  </a:cubicBezTo>
                  <a:cubicBezTo>
                    <a:pt x="101" y="400"/>
                    <a:pt x="101" y="400"/>
                    <a:pt x="101" y="400"/>
                  </a:cubicBezTo>
                  <a:cubicBezTo>
                    <a:pt x="101" y="406"/>
                    <a:pt x="106" y="411"/>
                    <a:pt x="113" y="411"/>
                  </a:cubicBezTo>
                  <a:cubicBezTo>
                    <a:pt x="503" y="411"/>
                    <a:pt x="503" y="411"/>
                    <a:pt x="503" y="411"/>
                  </a:cubicBezTo>
                  <a:cubicBezTo>
                    <a:pt x="510" y="411"/>
                    <a:pt x="515" y="406"/>
                    <a:pt x="515" y="400"/>
                  </a:cubicBezTo>
                  <a:cubicBezTo>
                    <a:pt x="515" y="11"/>
                    <a:pt x="515" y="11"/>
                    <a:pt x="515" y="11"/>
                  </a:cubicBezTo>
                  <a:cubicBezTo>
                    <a:pt x="515" y="5"/>
                    <a:pt x="510" y="0"/>
                    <a:pt x="503" y="0"/>
                  </a:cubicBezTo>
                  <a:lnTo>
                    <a:pt x="355" y="0"/>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12" name="Rectangle 11">
            <a:extLst>
              <a:ext uri="{FF2B5EF4-FFF2-40B4-BE49-F238E27FC236}">
                <a16:creationId xmlns:a16="http://schemas.microsoft.com/office/drawing/2014/main" id="{4A21579B-2C44-44C5-9637-CF99C5502B59}"/>
              </a:ext>
            </a:extLst>
          </p:cNvPr>
          <p:cNvSpPr/>
          <p:nvPr/>
        </p:nvSpPr>
        <p:spPr>
          <a:xfrm>
            <a:off x="5343277" y="1281545"/>
            <a:ext cx="1512241" cy="1384995"/>
          </a:xfrm>
          <a:prstGeom prst="rect">
            <a:avLst/>
          </a:prstGeom>
        </p:spPr>
        <p:txBody>
          <a:bodyPr wrap="square">
            <a:spAutoFit/>
          </a:bodyPr>
          <a:lstStyle/>
          <a:p>
            <a:pPr lvl="0">
              <a:buClr>
                <a:schemeClr val="dk1"/>
              </a:buClr>
              <a:buSzPts val="1400"/>
            </a:pPr>
            <a:r>
              <a:rPr lang="en-US">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Review the Compact throughout the year as it relates to your child(</a:t>
            </a:r>
            <a:r>
              <a:rPr lang="en-US" err="1">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ren</a:t>
            </a:r>
            <a:r>
              <a:rPr lang="en-US">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rPr>
              <a:t>)’s goals</a:t>
            </a:r>
            <a:endParaRPr lang="en-US">
              <a:solidFill>
                <a:schemeClr val="tx2">
                  <a:lumMod val="10000"/>
                </a:schemeClr>
              </a:solidFill>
              <a:latin typeface="Calibri"/>
              <a:ea typeface="Calibri"/>
              <a:cs typeface="Calibri"/>
              <a:sym typeface="Calibri"/>
            </a:endParaRPr>
          </a:p>
        </p:txBody>
      </p:sp>
      <p:sp>
        <p:nvSpPr>
          <p:cNvPr id="13" name="Rectangle 12">
            <a:extLst>
              <a:ext uri="{FF2B5EF4-FFF2-40B4-BE49-F238E27FC236}">
                <a16:creationId xmlns:a16="http://schemas.microsoft.com/office/drawing/2014/main" id="{A1154D71-E305-4999-B419-6E8D5FDD5B16}"/>
              </a:ext>
            </a:extLst>
          </p:cNvPr>
          <p:cNvSpPr/>
          <p:nvPr/>
        </p:nvSpPr>
        <p:spPr>
          <a:xfrm>
            <a:off x="5209317" y="2940053"/>
            <a:ext cx="1489364" cy="1169551"/>
          </a:xfrm>
          <a:prstGeom prst="rect">
            <a:avLst/>
          </a:prstGeom>
        </p:spPr>
        <p:txBody>
          <a:bodyPr wrap="square">
            <a:spAutoFit/>
          </a:bodyPr>
          <a:lstStyle/>
          <a:p>
            <a:pPr>
              <a:buClr>
                <a:schemeClr val="dk1"/>
              </a:buClr>
              <a:buSzPts val="1400"/>
            </a:pPr>
            <a:r>
              <a:rPr lang="en-US" altLang="en-US">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Participate in giving your input for our SIP, PFEP, and Compact</a:t>
            </a:r>
            <a:endParaRPr lang="en-US">
              <a:solidFill>
                <a:schemeClr val="bg1"/>
              </a:solidFill>
              <a:latin typeface="Calibri"/>
              <a:ea typeface="Calibri"/>
              <a:cs typeface="Calibri"/>
              <a:sym typeface="Calibri"/>
            </a:endParaRPr>
          </a:p>
        </p:txBody>
      </p:sp>
      <p:sp>
        <p:nvSpPr>
          <p:cNvPr id="2" name="Arrow: Left 1">
            <a:extLst>
              <a:ext uri="{FF2B5EF4-FFF2-40B4-BE49-F238E27FC236}">
                <a16:creationId xmlns:a16="http://schemas.microsoft.com/office/drawing/2014/main" id="{D86D9C6B-1CEC-411A-A80F-1C16CA81338B}"/>
              </a:ext>
            </a:extLst>
          </p:cNvPr>
          <p:cNvSpPr/>
          <p:nvPr/>
        </p:nvSpPr>
        <p:spPr>
          <a:xfrm rot="19611272">
            <a:off x="6717605" y="601265"/>
            <a:ext cx="1337697" cy="48463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80ADEE2D-A6F0-2608-40CD-EFDD340B5E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65967021"/>
      </p:ext>
    </p:extLst>
  </p:cSld>
  <p:clrMapOvr>
    <a:masterClrMapping/>
  </p:clrMapOvr>
  <p:transition advTm="1870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CEE7-CA97-4222-A970-7F620AB0F4CA}"/>
              </a:ext>
            </a:extLst>
          </p:cNvPr>
          <p:cNvSpPr>
            <a:spLocks noGrp="1"/>
          </p:cNvSpPr>
          <p:nvPr>
            <p:ph type="title"/>
          </p:nvPr>
        </p:nvSpPr>
        <p:spPr/>
        <p:txBody>
          <a:bodyPr/>
          <a:lstStyle/>
          <a:p>
            <a:r>
              <a:rPr lang="en-US"/>
              <a:t>Additional Resources</a:t>
            </a:r>
          </a:p>
        </p:txBody>
      </p:sp>
      <p:pic>
        <p:nvPicPr>
          <p:cNvPr id="2050" name="Picture 2" descr="Get Engaged logo ">
            <a:extLst>
              <a:ext uri="{FF2B5EF4-FFF2-40B4-BE49-F238E27FC236}">
                <a16:creationId xmlns:a16="http://schemas.microsoft.com/office/drawing/2014/main" id="{2EF341C3-21FF-4C8D-8692-DBC8EA4B77F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73768" y="3837566"/>
            <a:ext cx="2200805" cy="119723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F223425-A455-4411-A50A-36506BD81B6B}"/>
              </a:ext>
            </a:extLst>
          </p:cNvPr>
          <p:cNvSpPr txBox="1"/>
          <p:nvPr/>
        </p:nvSpPr>
        <p:spPr>
          <a:xfrm>
            <a:off x="1191042" y="1390703"/>
            <a:ext cx="3471110" cy="2192908"/>
          </a:xfrm>
          <a:prstGeom prst="rect">
            <a:avLst/>
          </a:prstGeom>
          <a:noFill/>
        </p:spPr>
        <p:txBody>
          <a:bodyPr wrap="square" lIns="91440" tIns="45720" rIns="91440" bIns="45720" rtlCol="0" anchor="t">
            <a:spAutoFit/>
          </a:bodyPr>
          <a:lstStyle/>
          <a:p>
            <a:endParaRPr lang="en-US" sz="1050" b="1">
              <a:solidFill>
                <a:srgbClr val="032B5B"/>
              </a:solidFill>
              <a:latin typeface="Open Sans Condensed"/>
            </a:endParaRPr>
          </a:p>
          <a:p>
            <a:endParaRPr lang="en-US" sz="1050" b="1">
              <a:solidFill>
                <a:srgbClr val="032B5B"/>
              </a:solidFill>
              <a:latin typeface="Open Sans Condensed"/>
            </a:endParaRPr>
          </a:p>
          <a:p>
            <a:r>
              <a:rPr lang="en-US" sz="1050" b="1">
                <a:solidFill>
                  <a:srgbClr val="032B5B"/>
                </a:solidFill>
                <a:latin typeface="Open Sans Condensed"/>
              </a:rPr>
              <a:t>Learning at Home Family Resources - </a:t>
            </a:r>
            <a:r>
              <a:rPr lang="en-US" sz="1050" u="sng">
                <a:hlinkClick r:id="rId6"/>
              </a:rPr>
              <a:t>https://www.pcsb.org/Page/32836</a:t>
            </a:r>
            <a:endParaRPr lang="en-US" sz="1050" u="sng"/>
          </a:p>
          <a:p>
            <a:endParaRPr lang="en-US" sz="1050" b="1">
              <a:solidFill>
                <a:srgbClr val="032B5B"/>
              </a:solidFill>
              <a:latin typeface="Open Sans Condensed"/>
            </a:endParaRPr>
          </a:p>
          <a:p>
            <a:r>
              <a:rPr lang="en-US" sz="1050" b="1">
                <a:solidFill>
                  <a:srgbClr val="032B5B"/>
                </a:solidFill>
                <a:latin typeface="Open Sans Condensed"/>
              </a:rPr>
              <a:t>Volunteer in a Pinellas County School - </a:t>
            </a:r>
            <a:r>
              <a:rPr lang="en-US" sz="1050" i="1">
                <a:hlinkClick r:id="rId7"/>
              </a:rPr>
              <a:t>htt</a:t>
            </a:r>
            <a:r>
              <a:rPr lang="en-US" sz="1050">
                <a:hlinkClick r:id="rId7"/>
              </a:rPr>
              <a:t>ps://www.pcsb.org/Page/459</a:t>
            </a:r>
            <a:endParaRPr lang="en-US" sz="1050"/>
          </a:p>
          <a:p>
            <a:endParaRPr lang="en-US" sz="1050" b="1">
              <a:solidFill>
                <a:srgbClr val="032B5B"/>
              </a:solidFill>
              <a:latin typeface="Open Sans Condensed"/>
            </a:endParaRPr>
          </a:p>
          <a:p>
            <a:r>
              <a:rPr lang="en-US" sz="1050" b="1">
                <a:solidFill>
                  <a:srgbClr val="032B5B"/>
                </a:solidFill>
                <a:latin typeface="Open Sans Condensed"/>
              </a:rPr>
              <a:t>Parent Academy POWER HOURS Webinars - </a:t>
            </a:r>
            <a:r>
              <a:rPr lang="en-US" sz="1050">
                <a:hlinkClick r:id="rId8"/>
              </a:rPr>
              <a:t>https://www.pcsb.org/Page/26534</a:t>
            </a:r>
            <a:endParaRPr lang="en-US" sz="1050"/>
          </a:p>
          <a:p>
            <a:endParaRPr lang="en-US" sz="1050"/>
          </a:p>
          <a:p>
            <a:r>
              <a:rPr lang="en-US" sz="1050" b="1">
                <a:solidFill>
                  <a:srgbClr val="032B5B"/>
                </a:solidFill>
                <a:latin typeface="Open Sans Condensed"/>
              </a:rPr>
              <a:t>Partnerships - </a:t>
            </a:r>
            <a:r>
              <a:rPr lang="en-US" sz="1050">
                <a:hlinkClick r:id="rId9"/>
              </a:rPr>
              <a:t>https://www.pcsb.org/Page/418</a:t>
            </a:r>
            <a:endParaRPr lang="en-US" sz="1050"/>
          </a:p>
          <a:p>
            <a:endParaRPr lang="en-US" sz="1050" b="1">
              <a:solidFill>
                <a:srgbClr val="032B5B"/>
              </a:solidFill>
              <a:latin typeface="Open Sans Condensed"/>
            </a:endParaRPr>
          </a:p>
        </p:txBody>
      </p:sp>
      <p:pic>
        <p:nvPicPr>
          <p:cNvPr id="4" name="Picture 3">
            <a:extLst>
              <a:ext uri="{FF2B5EF4-FFF2-40B4-BE49-F238E27FC236}">
                <a16:creationId xmlns:a16="http://schemas.microsoft.com/office/drawing/2014/main" id="{6B029BD7-3249-4932-82E8-F6ACE85C46E3}"/>
              </a:ext>
            </a:extLst>
          </p:cNvPr>
          <p:cNvPicPr>
            <a:picLocks noChangeAspect="1"/>
          </p:cNvPicPr>
          <p:nvPr/>
        </p:nvPicPr>
        <p:blipFill>
          <a:blip r:embed="rId10"/>
          <a:stretch>
            <a:fillRect/>
          </a:stretch>
        </p:blipFill>
        <p:spPr>
          <a:xfrm>
            <a:off x="4845340" y="1390703"/>
            <a:ext cx="3457663" cy="2593247"/>
          </a:xfrm>
          <a:prstGeom prst="rect">
            <a:avLst/>
          </a:prstGeom>
        </p:spPr>
      </p:pic>
      <p:pic>
        <p:nvPicPr>
          <p:cNvPr id="3" name="Audio 2">
            <a:hlinkClick r:id="" action="ppaction://media"/>
            <a:extLst>
              <a:ext uri="{FF2B5EF4-FFF2-40B4-BE49-F238E27FC236}">
                <a16:creationId xmlns:a16="http://schemas.microsoft.com/office/drawing/2014/main" id="{9FDA832D-662D-9DB6-C500-8484BFE88B8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002995155"/>
      </p:ext>
    </p:extLst>
  </p:cSld>
  <p:clrMapOvr>
    <a:masterClrMapping/>
  </p:clrMapOvr>
  <p:transition advTm="913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Shape 168"/>
        <p:cNvGrpSpPr/>
        <p:nvPr/>
      </p:nvGrpSpPr>
      <p:grpSpPr>
        <a:xfrm>
          <a:off x="0" y="0"/>
          <a:ext cx="0" cy="0"/>
          <a:chOff x="0" y="0"/>
          <a:chExt cx="0" cy="0"/>
        </a:xfrm>
      </p:grpSpPr>
      <p:sp>
        <p:nvSpPr>
          <p:cNvPr id="169" name="Google Shape;169;p22"/>
          <p:cNvSpPr/>
          <p:nvPr/>
        </p:nvSpPr>
        <p:spPr>
          <a:xfrm>
            <a:off x="0" y="3214294"/>
            <a:ext cx="7352400" cy="123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2"/>
          <p:cNvSpPr txBox="1">
            <a:spLocks noGrp="1"/>
          </p:cNvSpPr>
          <p:nvPr>
            <p:ph type="title" idx="4294967295"/>
          </p:nvPr>
        </p:nvSpPr>
        <p:spPr>
          <a:xfrm>
            <a:off x="381000" y="3385744"/>
            <a:ext cx="6339125" cy="552300"/>
          </a:xfrm>
          <a:prstGeom prst="rect">
            <a:avLst/>
          </a:prstGeom>
        </p:spPr>
        <p:txBody>
          <a:bodyPr spcFirstLastPara="1" wrap="square" lIns="91425" tIns="91425" rIns="91425" bIns="91425" anchor="b" anchorCtr="0">
            <a:noAutofit/>
          </a:bodyPr>
          <a:lstStyle/>
          <a:p>
            <a:pPr lvl="0"/>
            <a:r>
              <a:rPr lang="en-US"/>
              <a:t>We appreciate your time!</a:t>
            </a:r>
            <a:endParaRPr/>
          </a:p>
        </p:txBody>
      </p:sp>
      <p:sp>
        <p:nvSpPr>
          <p:cNvPr id="171" name="Google Shape;171;p22"/>
          <p:cNvSpPr txBox="1">
            <a:spLocks noGrp="1"/>
          </p:cNvSpPr>
          <p:nvPr>
            <p:ph type="body" idx="4294967295"/>
          </p:nvPr>
        </p:nvSpPr>
        <p:spPr>
          <a:xfrm>
            <a:off x="325582" y="3809513"/>
            <a:ext cx="6615545" cy="648600"/>
          </a:xfrm>
          <a:prstGeom prst="rect">
            <a:avLst/>
          </a:prstGeom>
        </p:spPr>
        <p:txBody>
          <a:bodyPr spcFirstLastPara="1" wrap="square" lIns="91425" tIns="91425" rIns="91425" bIns="91425" anchor="t" anchorCtr="0">
            <a:noAutofit/>
          </a:bodyPr>
          <a:lstStyle/>
          <a:p>
            <a:pPr marL="0" indent="0">
              <a:buNone/>
            </a:pPr>
            <a:r>
              <a:rPr lang="en-US" sz="1400"/>
              <a:t>Please feel free to ask any questions and provide feedback on our Title I Program.</a:t>
            </a:r>
          </a:p>
          <a:p>
            <a:pPr marL="0" lvl="0" indent="0" algn="l" rtl="0">
              <a:spcBef>
                <a:spcPts val="600"/>
              </a:spcBef>
              <a:spcAft>
                <a:spcPts val="0"/>
              </a:spcAft>
              <a:buNone/>
            </a:pPr>
            <a:endParaRPr sz="2400"/>
          </a:p>
        </p:txBody>
      </p:sp>
      <p:sp>
        <p:nvSpPr>
          <p:cNvPr id="172" name="Google Shape;172;p22"/>
          <p:cNvSpPr/>
          <p:nvPr/>
        </p:nvSpPr>
        <p:spPr>
          <a:xfrm>
            <a:off x="0" y="4444375"/>
            <a:ext cx="9240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2"/>
          <p:cNvSpPr/>
          <p:nvPr/>
        </p:nvSpPr>
        <p:spPr>
          <a:xfrm>
            <a:off x="924117" y="4444375"/>
            <a:ext cx="64284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2"/>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pic>
        <p:nvPicPr>
          <p:cNvPr id="2" name="Audio 1">
            <a:hlinkClick r:id="" action="ppaction://media"/>
            <a:extLst>
              <a:ext uri="{FF2B5EF4-FFF2-40B4-BE49-F238E27FC236}">
                <a16:creationId xmlns:a16="http://schemas.microsoft.com/office/drawing/2014/main" id="{9CCF4CD8-8CCB-403D-D568-BC72C07158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749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p>
            <a:pPr marL="0" lvl="0" indent="0">
              <a:buNone/>
            </a:pPr>
            <a:r>
              <a:rPr lang="en-US" i="0"/>
              <a:t>Education is for improving the lives of others and for leaving your community and world better than you found it. </a:t>
            </a:r>
          </a:p>
          <a:p>
            <a:pPr marL="0" lvl="0" indent="0">
              <a:buNone/>
            </a:pPr>
            <a:r>
              <a:rPr lang="en-US">
                <a:solidFill>
                  <a:schemeClr val="accent6">
                    <a:lumMod val="75000"/>
                  </a:schemeClr>
                </a:solidFill>
              </a:rPr>
              <a:t>Marian Wright Edelman</a:t>
            </a:r>
            <a:endParaRPr>
              <a:solidFill>
                <a:schemeClr val="accent6">
                  <a:lumMod val="75000"/>
                </a:schemeClr>
              </a:solidFill>
            </a:endParaRPr>
          </a:p>
        </p:txBody>
      </p:sp>
      <p:sp>
        <p:nvSpPr>
          <p:cNvPr id="119" name="Google Shape;119;p16"/>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826B-1414-4E95-91FA-C8A67CE6D839}"/>
              </a:ext>
            </a:extLst>
          </p:cNvPr>
          <p:cNvSpPr>
            <a:spLocks noGrp="1"/>
          </p:cNvSpPr>
          <p:nvPr>
            <p:ph type="ctrTitle"/>
          </p:nvPr>
        </p:nvSpPr>
        <p:spPr>
          <a:xfrm>
            <a:off x="685800" y="544251"/>
            <a:ext cx="7772400" cy="1159800"/>
          </a:xfrm>
        </p:spPr>
        <p:txBody>
          <a:bodyPr/>
          <a:lstStyle/>
          <a:p>
            <a:r>
              <a:rPr lang="en-US"/>
              <a:t>Please take the time to participate in our survey.</a:t>
            </a:r>
          </a:p>
        </p:txBody>
      </p:sp>
      <p:sp>
        <p:nvSpPr>
          <p:cNvPr id="4" name="Slide Number Placeholder 3">
            <a:extLst>
              <a:ext uri="{FF2B5EF4-FFF2-40B4-BE49-F238E27FC236}">
                <a16:creationId xmlns:a16="http://schemas.microsoft.com/office/drawing/2014/main" id="{121B8379-68C9-4354-89C5-D728AC4AFB0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sp>
        <p:nvSpPr>
          <p:cNvPr id="5" name="TextBox 4">
            <a:extLst>
              <a:ext uri="{FF2B5EF4-FFF2-40B4-BE49-F238E27FC236}">
                <a16:creationId xmlns:a16="http://schemas.microsoft.com/office/drawing/2014/main" id="{73800BAE-CEEF-4577-9125-589AE4793E5C}"/>
              </a:ext>
            </a:extLst>
          </p:cNvPr>
          <p:cNvSpPr txBox="1"/>
          <p:nvPr/>
        </p:nvSpPr>
        <p:spPr>
          <a:xfrm flipH="1">
            <a:off x="2750127" y="4263617"/>
            <a:ext cx="3498273" cy="400110"/>
          </a:xfrm>
          <a:prstGeom prst="rect">
            <a:avLst/>
          </a:prstGeom>
          <a:noFill/>
        </p:spPr>
        <p:txBody>
          <a:bodyPr wrap="square" rtlCol="0">
            <a:spAutoFit/>
          </a:bodyPr>
          <a:lstStyle/>
          <a:p>
            <a:r>
              <a:rPr lang="en-US" sz="2000">
                <a:latin typeface="Monotype Corsiva" panose="03010101010201010101" pitchFamily="66" charset="0"/>
              </a:rPr>
              <a:t>Your feedback is greatly appreciated!</a:t>
            </a:r>
          </a:p>
        </p:txBody>
      </p:sp>
    </p:spTree>
    <p:extLst>
      <p:ext uri="{BB962C8B-B14F-4D97-AF65-F5344CB8AC3E}">
        <p14:creationId xmlns:p14="http://schemas.microsoft.com/office/powerpoint/2010/main" val="335186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9"/>
          <p:cNvSpPr txBox="1">
            <a:spLocks noGrp="1"/>
          </p:cNvSpPr>
          <p:nvPr>
            <p:ph type="title"/>
          </p:nvPr>
        </p:nvSpPr>
        <p:spPr>
          <a:xfrm>
            <a:off x="893700" y="147633"/>
            <a:ext cx="4533000" cy="777227"/>
          </a:xfrm>
          <a:prstGeom prst="rect">
            <a:avLst/>
          </a:prstGeom>
        </p:spPr>
        <p:txBody>
          <a:bodyPr spcFirstLastPara="1" wrap="square" lIns="91425" tIns="91425" rIns="91425" bIns="91425" anchor="b" anchorCtr="0">
            <a:noAutofit/>
          </a:bodyPr>
          <a:lstStyle/>
          <a:p>
            <a:pPr lvl="0"/>
            <a:r>
              <a:rPr lang="en-US">
                <a:solidFill>
                  <a:schemeClr val="tx1"/>
                </a:solidFill>
              </a:rPr>
              <a:t>Title I Funding </a:t>
            </a:r>
            <a:endParaRPr/>
          </a:p>
        </p:txBody>
      </p:sp>
      <p:sp>
        <p:nvSpPr>
          <p:cNvPr id="429" name="Google Shape;429;p39"/>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430" name="Google Shape;430;p39"/>
          <p:cNvSpPr/>
          <p:nvPr/>
        </p:nvSpPr>
        <p:spPr>
          <a:xfrm>
            <a:off x="893700" y="2210012"/>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39"/>
          <p:cNvSpPr/>
          <p:nvPr/>
        </p:nvSpPr>
        <p:spPr>
          <a:xfrm>
            <a:off x="893700" y="2196112"/>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39"/>
          <p:cNvSpPr/>
          <p:nvPr/>
        </p:nvSpPr>
        <p:spPr>
          <a:xfrm rot="8100000">
            <a:off x="2717838" y="1666722"/>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9"/>
          <p:cNvSpPr/>
          <p:nvPr/>
        </p:nvSpPr>
        <p:spPr>
          <a:xfrm>
            <a:off x="2798618" y="1773982"/>
            <a:ext cx="173182" cy="171492"/>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900">
                <a:solidFill>
                  <a:schemeClr val="dk2"/>
                </a:solidFill>
                <a:latin typeface="Lato"/>
                <a:ea typeface="Lato"/>
                <a:cs typeface="Lato"/>
                <a:sym typeface="Lato"/>
              </a:rPr>
              <a:t>1</a:t>
            </a:r>
            <a:endParaRPr sz="900">
              <a:solidFill>
                <a:schemeClr val="dk2"/>
              </a:solidFill>
              <a:latin typeface="Lato"/>
              <a:ea typeface="Lato"/>
              <a:cs typeface="Lato"/>
              <a:sym typeface="Lato"/>
            </a:endParaRPr>
          </a:p>
        </p:txBody>
      </p:sp>
      <p:sp>
        <p:nvSpPr>
          <p:cNvPr id="434" name="Google Shape;434;p39"/>
          <p:cNvSpPr/>
          <p:nvPr/>
        </p:nvSpPr>
        <p:spPr>
          <a:xfrm rot="8100000">
            <a:off x="4754353" y="1592906"/>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9"/>
          <p:cNvSpPr/>
          <p:nvPr/>
        </p:nvSpPr>
        <p:spPr>
          <a:xfrm flipH="1">
            <a:off x="4821381" y="1682634"/>
            <a:ext cx="207819" cy="172133"/>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900">
                <a:solidFill>
                  <a:schemeClr val="dk2"/>
                </a:solidFill>
                <a:latin typeface="Lato"/>
                <a:ea typeface="Lato"/>
                <a:cs typeface="Lato"/>
                <a:sym typeface="Lato"/>
              </a:rPr>
              <a:t>3</a:t>
            </a:r>
            <a:endParaRPr sz="900">
              <a:solidFill>
                <a:schemeClr val="dk2"/>
              </a:solidFill>
              <a:latin typeface="Lato"/>
              <a:ea typeface="Lato"/>
              <a:cs typeface="Lato"/>
              <a:sym typeface="Lato"/>
            </a:endParaRPr>
          </a:p>
        </p:txBody>
      </p:sp>
      <p:sp>
        <p:nvSpPr>
          <p:cNvPr id="436" name="Google Shape;436;p39"/>
          <p:cNvSpPr/>
          <p:nvPr/>
        </p:nvSpPr>
        <p:spPr>
          <a:xfrm rot="8100000">
            <a:off x="6782428" y="1619084"/>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9"/>
          <p:cNvSpPr/>
          <p:nvPr/>
        </p:nvSpPr>
        <p:spPr>
          <a:xfrm rot="-2700000">
            <a:off x="5870488" y="3554921"/>
            <a:ext cx="334744" cy="334744"/>
          </a:xfrm>
          <a:prstGeom prst="teardrop">
            <a:avLst>
              <a:gd name="adj"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9"/>
          <p:cNvSpPr/>
          <p:nvPr/>
        </p:nvSpPr>
        <p:spPr>
          <a:xfrm flipH="1">
            <a:off x="5970810" y="3644780"/>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a:solidFill>
                <a:schemeClr val="dk2"/>
              </a:solidFill>
              <a:latin typeface="Lato"/>
              <a:ea typeface="Lato"/>
              <a:cs typeface="Lato"/>
              <a:sym typeface="Lato"/>
            </a:endParaRPr>
          </a:p>
        </p:txBody>
      </p:sp>
      <p:sp>
        <p:nvSpPr>
          <p:cNvPr id="442" name="Google Shape;442;p39"/>
          <p:cNvSpPr/>
          <p:nvPr/>
        </p:nvSpPr>
        <p:spPr>
          <a:xfrm rot="-2700000">
            <a:off x="3773903" y="3489517"/>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9"/>
          <p:cNvSpPr/>
          <p:nvPr/>
        </p:nvSpPr>
        <p:spPr>
          <a:xfrm>
            <a:off x="3823512" y="3540831"/>
            <a:ext cx="235526" cy="232116"/>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900">
                <a:solidFill>
                  <a:schemeClr val="dk2"/>
                </a:solidFill>
                <a:latin typeface="Lato"/>
                <a:ea typeface="Lato"/>
                <a:cs typeface="Lato"/>
                <a:sym typeface="Lato"/>
              </a:rPr>
              <a:t>2</a:t>
            </a:r>
            <a:endParaRPr sz="900">
              <a:solidFill>
                <a:schemeClr val="dk2"/>
              </a:solidFill>
              <a:latin typeface="Lato"/>
              <a:ea typeface="Lato"/>
              <a:cs typeface="Lato"/>
              <a:sym typeface="Lato"/>
            </a:endParaRPr>
          </a:p>
        </p:txBody>
      </p:sp>
      <p:sp>
        <p:nvSpPr>
          <p:cNvPr id="444" name="Google Shape;444;p39"/>
          <p:cNvSpPr txBox="1"/>
          <p:nvPr/>
        </p:nvSpPr>
        <p:spPr>
          <a:xfrm>
            <a:off x="2362478" y="1265271"/>
            <a:ext cx="1045461" cy="279485"/>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a:solidFill>
                  <a:schemeClr val="dk2"/>
                </a:solidFill>
                <a:latin typeface="Lato"/>
                <a:ea typeface="Lato"/>
                <a:cs typeface="Lato"/>
                <a:sym typeface="Lato"/>
              </a:rPr>
              <a:t>Federal Government </a:t>
            </a:r>
            <a:endParaRPr>
              <a:solidFill>
                <a:schemeClr val="dk2"/>
              </a:solidFill>
              <a:latin typeface="Lato"/>
              <a:ea typeface="Lato"/>
              <a:cs typeface="Lato"/>
              <a:sym typeface="Lato"/>
            </a:endParaRPr>
          </a:p>
        </p:txBody>
      </p:sp>
      <p:sp>
        <p:nvSpPr>
          <p:cNvPr id="445" name="Google Shape;445;p39"/>
          <p:cNvSpPr txBox="1"/>
          <p:nvPr/>
        </p:nvSpPr>
        <p:spPr>
          <a:xfrm>
            <a:off x="4278525" y="976278"/>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a:solidFill>
                  <a:schemeClr val="dk2"/>
                </a:solidFill>
                <a:latin typeface="Lato"/>
                <a:ea typeface="Lato"/>
                <a:cs typeface="Lato"/>
                <a:sym typeface="Lato"/>
              </a:rPr>
              <a:t>Pinellas County Schools</a:t>
            </a:r>
            <a:endParaRPr>
              <a:solidFill>
                <a:schemeClr val="dk2"/>
              </a:solidFill>
              <a:latin typeface="Lato"/>
              <a:ea typeface="Lato"/>
              <a:cs typeface="Lato"/>
              <a:sym typeface="Lato"/>
            </a:endParaRPr>
          </a:p>
        </p:txBody>
      </p:sp>
      <p:sp>
        <p:nvSpPr>
          <p:cNvPr id="446" name="Google Shape;446;p39"/>
          <p:cNvSpPr txBox="1"/>
          <p:nvPr/>
        </p:nvSpPr>
        <p:spPr>
          <a:xfrm>
            <a:off x="6306599" y="1000691"/>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a:solidFill>
                  <a:schemeClr val="dk2"/>
                </a:solidFill>
                <a:latin typeface="Lato"/>
                <a:ea typeface="Lato"/>
                <a:cs typeface="Lato"/>
                <a:sym typeface="Lato"/>
              </a:rPr>
              <a:t>Increased Student Achievement </a:t>
            </a:r>
            <a:endParaRPr>
              <a:solidFill>
                <a:schemeClr val="dk2"/>
              </a:solidFill>
              <a:latin typeface="Lato"/>
              <a:ea typeface="Lato"/>
              <a:cs typeface="Lato"/>
              <a:sym typeface="Lato"/>
            </a:endParaRPr>
          </a:p>
        </p:txBody>
      </p:sp>
      <p:sp>
        <p:nvSpPr>
          <p:cNvPr id="447" name="Google Shape;447;p39"/>
          <p:cNvSpPr txBox="1"/>
          <p:nvPr/>
        </p:nvSpPr>
        <p:spPr>
          <a:xfrm>
            <a:off x="3367708" y="3958993"/>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a:solidFill>
                  <a:schemeClr val="dk2"/>
                </a:solidFill>
                <a:latin typeface="Lato"/>
                <a:ea typeface="Lato"/>
                <a:cs typeface="Lato"/>
                <a:sym typeface="Lato"/>
              </a:rPr>
              <a:t>Florida Department of Education </a:t>
            </a:r>
            <a:endParaRPr>
              <a:solidFill>
                <a:schemeClr val="dk2"/>
              </a:solidFill>
              <a:latin typeface="Lato"/>
              <a:ea typeface="Lato"/>
              <a:cs typeface="Lato"/>
              <a:sym typeface="Lato"/>
            </a:endParaRPr>
          </a:p>
        </p:txBody>
      </p:sp>
      <p:sp>
        <p:nvSpPr>
          <p:cNvPr id="2" name="Star: 5 Points 1">
            <a:extLst>
              <a:ext uri="{FF2B5EF4-FFF2-40B4-BE49-F238E27FC236}">
                <a16:creationId xmlns:a16="http://schemas.microsoft.com/office/drawing/2014/main" id="{F535D51E-BC7F-47AB-B7ED-A35A8CD84035}"/>
              </a:ext>
            </a:extLst>
          </p:cNvPr>
          <p:cNvSpPr/>
          <p:nvPr/>
        </p:nvSpPr>
        <p:spPr>
          <a:xfrm>
            <a:off x="6883990" y="1733225"/>
            <a:ext cx="131619" cy="147001"/>
          </a:xfrm>
          <a:prstGeom prst="star5">
            <a:avLst>
              <a:gd name="adj" fmla="val 22634"/>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DC86F1-85B2-4EA9-9C4B-571BBFCE9211}"/>
              </a:ext>
            </a:extLst>
          </p:cNvPr>
          <p:cNvSpPr/>
          <p:nvPr/>
        </p:nvSpPr>
        <p:spPr>
          <a:xfrm>
            <a:off x="5915872" y="3604108"/>
            <a:ext cx="243977" cy="215444"/>
          </a:xfrm>
          <a:prstGeom prst="rect">
            <a:avLst/>
          </a:prstGeom>
        </p:spPr>
        <p:txBody>
          <a:bodyPr wrap="none">
            <a:spAutoFit/>
          </a:bodyPr>
          <a:lstStyle/>
          <a:p>
            <a:pPr lvl="0" algn="ctr"/>
            <a:r>
              <a:rPr lang="en" sz="800">
                <a:solidFill>
                  <a:schemeClr val="dk2"/>
                </a:solidFill>
                <a:latin typeface="Lato"/>
                <a:ea typeface="Lato"/>
                <a:cs typeface="Lato"/>
                <a:sym typeface="Lato"/>
              </a:rPr>
              <a:t>4</a:t>
            </a:r>
          </a:p>
        </p:txBody>
      </p:sp>
      <p:sp>
        <p:nvSpPr>
          <p:cNvPr id="6" name="TextBox 5">
            <a:extLst>
              <a:ext uri="{FF2B5EF4-FFF2-40B4-BE49-F238E27FC236}">
                <a16:creationId xmlns:a16="http://schemas.microsoft.com/office/drawing/2014/main" id="{E3CE5C25-3571-467F-8952-4773BD5A21C7}"/>
              </a:ext>
            </a:extLst>
          </p:cNvPr>
          <p:cNvSpPr txBox="1"/>
          <p:nvPr/>
        </p:nvSpPr>
        <p:spPr>
          <a:xfrm>
            <a:off x="5426701" y="3938067"/>
            <a:ext cx="2002800" cy="738664"/>
          </a:xfrm>
          <a:prstGeom prst="rect">
            <a:avLst/>
          </a:prstGeom>
          <a:noFill/>
        </p:spPr>
        <p:txBody>
          <a:bodyPr wrap="square" rtlCol="0">
            <a:spAutoFit/>
          </a:bodyPr>
          <a:lstStyle/>
          <a:p>
            <a:r>
              <a:rPr lang="en-US"/>
              <a:t>Mildred Helms IB World Elementary School</a:t>
            </a:r>
          </a:p>
        </p:txBody>
      </p:sp>
      <p:pic>
        <p:nvPicPr>
          <p:cNvPr id="4" name="Audio 3">
            <a:hlinkClick r:id="" action="ppaction://media"/>
            <a:extLst>
              <a:ext uri="{FF2B5EF4-FFF2-40B4-BE49-F238E27FC236}">
                <a16:creationId xmlns:a16="http://schemas.microsoft.com/office/drawing/2014/main" id="{62149D59-F6E1-982B-B0B6-4C8C62F9F8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2515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6584-6FC8-4CFE-ABC7-CA3DA9441705}"/>
              </a:ext>
            </a:extLst>
          </p:cNvPr>
          <p:cNvSpPr>
            <a:spLocks noGrp="1"/>
          </p:cNvSpPr>
          <p:nvPr>
            <p:ph type="title"/>
          </p:nvPr>
        </p:nvSpPr>
        <p:spPr>
          <a:xfrm>
            <a:off x="1586344" y="358388"/>
            <a:ext cx="5769955" cy="857400"/>
          </a:xfrm>
        </p:spPr>
        <p:txBody>
          <a:bodyPr/>
          <a:lstStyle/>
          <a:p>
            <a:r>
              <a:rPr lang="en-US">
                <a:solidFill>
                  <a:schemeClr val="tx1"/>
                </a:solidFill>
              </a:rPr>
              <a:t>Title I Schoolwide Budget</a:t>
            </a:r>
          </a:p>
        </p:txBody>
      </p:sp>
      <p:sp>
        <p:nvSpPr>
          <p:cNvPr id="3" name="Slide Number Placeholder 2">
            <a:extLst>
              <a:ext uri="{FF2B5EF4-FFF2-40B4-BE49-F238E27FC236}">
                <a16:creationId xmlns:a16="http://schemas.microsoft.com/office/drawing/2014/main" id="{8765C816-4D0F-4FD9-9F2C-734D99E57C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4" name="Rectangle 3">
            <a:extLst>
              <a:ext uri="{FF2B5EF4-FFF2-40B4-BE49-F238E27FC236}">
                <a16:creationId xmlns:a16="http://schemas.microsoft.com/office/drawing/2014/main" id="{4A85E29F-2C64-49C1-AD16-7CD5491C723C}"/>
              </a:ext>
            </a:extLst>
          </p:cNvPr>
          <p:cNvSpPr/>
          <p:nvPr/>
        </p:nvSpPr>
        <p:spPr>
          <a:xfrm>
            <a:off x="1066801" y="1587931"/>
            <a:ext cx="6428509" cy="2677656"/>
          </a:xfrm>
          <a:prstGeom prst="rect">
            <a:avLst/>
          </a:prstGeom>
        </p:spPr>
        <p:txBody>
          <a:bodyPr wrap="square" lIns="91440" tIns="45720" rIns="91440" bIns="45720" anchor="t">
            <a:spAutoFit/>
          </a:bodyPr>
          <a:lstStyle/>
          <a:p>
            <a:pPr marL="0" indent="0">
              <a:buNone/>
            </a:pPr>
            <a:r>
              <a:rPr lang="en-US" sz="2000">
                <a:solidFill>
                  <a:schemeClr val="tx1"/>
                </a:solidFill>
                <a:latin typeface="Nirmala UI Semilight"/>
                <a:ea typeface="Nirmala UI Semilight" panose="020B0402040204020203" pitchFamily="34" charset="0"/>
                <a:cs typeface="Nirmala UI Semilight"/>
              </a:rPr>
              <a:t>Mildred Helms is provided $220,767.35 to pay for supplemental resources.</a:t>
            </a:r>
          </a:p>
          <a:p>
            <a:pPr marL="0" indent="0">
              <a:buNone/>
            </a:pPr>
            <a:endParaRPr lang="en-US" sz="200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r>
              <a:rPr lang="en-US" sz="2000">
                <a:solidFill>
                  <a:schemeClr val="tx1"/>
                </a:solidFill>
                <a:latin typeface="Nirmala UI Semilight"/>
                <a:ea typeface="Nirmala UI Semilight" panose="020B0402040204020203" pitchFamily="34" charset="0"/>
                <a:cs typeface="Nirmala UI Semilight"/>
              </a:rPr>
              <a:t>Title I funds provide an Intervention Teacher, an MTSS Coach and two Hourly Teachers to support student achievement.</a:t>
            </a:r>
          </a:p>
          <a:p>
            <a:pPr marL="0" indent="0">
              <a:buNone/>
            </a:pPr>
            <a:endParaRPr lang="en-US" sz="200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endParaRPr lang="en-US">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endParaRPr lang="en-US">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5" name="Graphic 4" descr="Money">
            <a:extLst>
              <a:ext uri="{FF2B5EF4-FFF2-40B4-BE49-F238E27FC236}">
                <a16:creationId xmlns:a16="http://schemas.microsoft.com/office/drawing/2014/main" id="{DBABE446-B20A-4145-8889-C6BD3CC0E8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9816" y="476010"/>
            <a:ext cx="616528" cy="622156"/>
          </a:xfrm>
          <a:prstGeom prst="rect">
            <a:avLst/>
          </a:prstGeom>
        </p:spPr>
      </p:pic>
      <p:pic>
        <p:nvPicPr>
          <p:cNvPr id="7" name="Audio 6">
            <a:hlinkClick r:id="" action="ppaction://media"/>
            <a:extLst>
              <a:ext uri="{FF2B5EF4-FFF2-40B4-BE49-F238E27FC236}">
                <a16:creationId xmlns:a16="http://schemas.microsoft.com/office/drawing/2014/main" id="{754A80FA-2079-33C2-7776-BA77B893F9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488202871"/>
      </p:ext>
    </p:extLst>
  </p:cSld>
  <p:clrMapOvr>
    <a:masterClrMapping/>
  </p:clrMapOvr>
  <p:transition advTm="2025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p:nvPr/>
        </p:nvSpPr>
        <p:spPr>
          <a:xfrm>
            <a:off x="893700" y="2675"/>
            <a:ext cx="2483700" cy="2343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8"/>
          <p:cNvSpPr txBox="1">
            <a:spLocks noGrp="1"/>
          </p:cNvSpPr>
          <p:nvPr>
            <p:ph type="ctrTitle" idx="4294967295"/>
          </p:nvPr>
        </p:nvSpPr>
        <p:spPr>
          <a:xfrm>
            <a:off x="778225" y="2383444"/>
            <a:ext cx="66231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a:solidFill>
                  <a:schemeClr val="lt1"/>
                </a:solidFill>
              </a:rPr>
              <a:t>Supplemental</a:t>
            </a:r>
            <a:endParaRPr sz="4800">
              <a:solidFill>
                <a:schemeClr val="lt1"/>
              </a:solidFill>
            </a:endParaRPr>
          </a:p>
        </p:txBody>
      </p:sp>
      <p:sp>
        <p:nvSpPr>
          <p:cNvPr id="133" name="Google Shape;133;p18"/>
          <p:cNvSpPr txBox="1">
            <a:spLocks noGrp="1"/>
          </p:cNvSpPr>
          <p:nvPr>
            <p:ph type="subTitle" idx="4294967295"/>
          </p:nvPr>
        </p:nvSpPr>
        <p:spPr>
          <a:xfrm>
            <a:off x="778225" y="3435185"/>
            <a:ext cx="6623100" cy="784800"/>
          </a:xfrm>
          <a:prstGeom prst="rect">
            <a:avLst/>
          </a:prstGeom>
        </p:spPr>
        <p:txBody>
          <a:bodyPr spcFirstLastPara="1" wrap="square" lIns="91425" tIns="91425" rIns="91425" bIns="91425" anchor="t" anchorCtr="0">
            <a:noAutofit/>
          </a:bodyPr>
          <a:lstStyle/>
          <a:p>
            <a:pPr marL="0" lvl="0" indent="0">
              <a:buNone/>
            </a:pPr>
            <a:r>
              <a:rPr lang="en-US">
                <a:solidFill>
                  <a:schemeClr val="bg1"/>
                </a:solidFill>
              </a:rPr>
              <a:t>Definition: provided in addition to what is already present or available to complete or enhance it.</a:t>
            </a:r>
          </a:p>
        </p:txBody>
      </p:sp>
      <p:sp>
        <p:nvSpPr>
          <p:cNvPr id="139" name="Google Shape;139;p1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5" name="Graphic 4" descr="Cheers">
            <a:extLst>
              <a:ext uri="{FF2B5EF4-FFF2-40B4-BE49-F238E27FC236}">
                <a16:creationId xmlns:a16="http://schemas.microsoft.com/office/drawing/2014/main" id="{85C5E274-0471-44FC-845C-70E147DA91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5984" y="451104"/>
            <a:ext cx="1438656" cy="1426463"/>
          </a:xfrm>
          <a:prstGeom prst="rect">
            <a:avLst/>
          </a:prstGeom>
        </p:spPr>
      </p:pic>
      <p:sp>
        <p:nvSpPr>
          <p:cNvPr id="3" name="TextBox 2">
            <a:extLst>
              <a:ext uri="{FF2B5EF4-FFF2-40B4-BE49-F238E27FC236}">
                <a16:creationId xmlns:a16="http://schemas.microsoft.com/office/drawing/2014/main" id="{C01B6F3A-4037-49C3-854B-F56FA8374D32}"/>
              </a:ext>
            </a:extLst>
          </p:cNvPr>
          <p:cNvSpPr txBox="1"/>
          <p:nvPr/>
        </p:nvSpPr>
        <p:spPr>
          <a:xfrm>
            <a:off x="7053581" y="4696933"/>
            <a:ext cx="1426994" cy="430887"/>
          </a:xfrm>
          <a:prstGeom prst="rect">
            <a:avLst/>
          </a:prstGeom>
          <a:noFill/>
        </p:spPr>
        <p:txBody>
          <a:bodyPr wrap="none" rtlCol="0">
            <a:spAutoFit/>
          </a:bodyPr>
          <a:lstStyle/>
          <a:p>
            <a:r>
              <a:rPr lang="en-US" sz="800">
                <a:solidFill>
                  <a:schemeClr val="lt1"/>
                </a:solidFill>
              </a:rPr>
              <a:t>https://languages.oup.com/</a:t>
            </a:r>
          </a:p>
          <a:p>
            <a:endParaRPr lang="en-US"/>
          </a:p>
        </p:txBody>
      </p:sp>
      <p:pic>
        <p:nvPicPr>
          <p:cNvPr id="2" name="Audio 1">
            <a:hlinkClick r:id="" action="ppaction://media"/>
            <a:extLst>
              <a:ext uri="{FF2B5EF4-FFF2-40B4-BE49-F238E27FC236}">
                <a16:creationId xmlns:a16="http://schemas.microsoft.com/office/drawing/2014/main" id="{4DF8FBF6-94CE-27A1-A5F6-37D8642277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p:transition advTm="1204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1A164-85F8-434C-96A3-3E58CB44E3E2}"/>
              </a:ext>
            </a:extLst>
          </p:cNvPr>
          <p:cNvSpPr>
            <a:spLocks noGrp="1"/>
          </p:cNvSpPr>
          <p:nvPr>
            <p:ph type="title"/>
          </p:nvPr>
        </p:nvSpPr>
        <p:spPr>
          <a:xfrm>
            <a:off x="893700" y="192506"/>
            <a:ext cx="7012766" cy="515638"/>
          </a:xfrm>
        </p:spPr>
        <p:txBody>
          <a:bodyPr/>
          <a:lstStyle/>
          <a:p>
            <a:r>
              <a:rPr lang="en-US" altLang="en-US" sz="2400">
                <a:solidFill>
                  <a:schemeClr val="tx1">
                    <a:lumMod val="75000"/>
                  </a:schemeClr>
                </a:solidFill>
              </a:rPr>
              <a:t>Title I Programs Provide Supplemental Support</a:t>
            </a:r>
            <a:endParaRPr lang="en-US" sz="2400"/>
          </a:p>
        </p:txBody>
      </p:sp>
      <p:sp>
        <p:nvSpPr>
          <p:cNvPr id="4" name="Slide Number Placeholder 3">
            <a:extLst>
              <a:ext uri="{FF2B5EF4-FFF2-40B4-BE49-F238E27FC236}">
                <a16:creationId xmlns:a16="http://schemas.microsoft.com/office/drawing/2014/main" id="{EF9084C4-878E-40BE-8955-651D0238B231}"/>
              </a:ext>
            </a:extLst>
          </p:cNvPr>
          <p:cNvSpPr>
            <a:spLocks noGrp="1"/>
          </p:cNvSpPr>
          <p:nvPr>
            <p:ph type="sldNum" idx="12"/>
          </p:nvPr>
        </p:nvSpPr>
        <p:spPr>
          <a:xfrm>
            <a:off x="6800295" y="3879542"/>
            <a:ext cx="2300001" cy="1130891"/>
          </a:xfrm>
        </p:spPr>
        <p:txBody>
          <a:bodyPr/>
          <a:lstStyle/>
          <a:p>
            <a:pPr marL="0" lvl="0" indent="0" algn="r" rtl="0">
              <a:spcBef>
                <a:spcPts val="0"/>
              </a:spcBef>
              <a:spcAft>
                <a:spcPts val="0"/>
              </a:spcAft>
              <a:buNone/>
            </a:pPr>
            <a:fld id="{00000000-1234-1234-1234-123412341234}" type="slidenum">
              <a:rPr lang="en" smtClean="0"/>
              <a:t>6</a:t>
            </a:fld>
            <a:endParaRPr lang="en"/>
          </a:p>
        </p:txBody>
      </p:sp>
      <p:graphicFrame>
        <p:nvGraphicFramePr>
          <p:cNvPr id="5" name="Table 4">
            <a:extLst>
              <a:ext uri="{FF2B5EF4-FFF2-40B4-BE49-F238E27FC236}">
                <a16:creationId xmlns:a16="http://schemas.microsoft.com/office/drawing/2014/main" id="{D7A7B19A-BF1F-44FB-9CF1-26BF5A949254}"/>
              </a:ext>
            </a:extLst>
          </p:cNvPr>
          <p:cNvGraphicFramePr>
            <a:graphicFrameLocks noGrp="1"/>
          </p:cNvGraphicFramePr>
          <p:nvPr>
            <p:extLst>
              <p:ext uri="{D42A27DB-BD31-4B8C-83A1-F6EECF244321}">
                <p14:modId xmlns:p14="http://schemas.microsoft.com/office/powerpoint/2010/main" val="2843116402"/>
              </p:ext>
            </p:extLst>
          </p:nvPr>
        </p:nvGraphicFramePr>
        <p:xfrm>
          <a:off x="577048" y="995228"/>
          <a:ext cx="8221169" cy="4276458"/>
        </p:xfrm>
        <a:graphic>
          <a:graphicData uri="http://schemas.openxmlformats.org/drawingml/2006/table">
            <a:tbl>
              <a:tblPr firstRow="1" bandRow="1">
                <a:tableStyleId>{C98665B7-6574-423E-A4B5-A6C020D860FF}</a:tableStyleId>
              </a:tblPr>
              <a:tblGrid>
                <a:gridCol w="5174806">
                  <a:extLst>
                    <a:ext uri="{9D8B030D-6E8A-4147-A177-3AD203B41FA5}">
                      <a16:colId xmlns:a16="http://schemas.microsoft.com/office/drawing/2014/main" val="47257176"/>
                    </a:ext>
                  </a:extLst>
                </a:gridCol>
                <a:gridCol w="3046363">
                  <a:extLst>
                    <a:ext uri="{9D8B030D-6E8A-4147-A177-3AD203B41FA5}">
                      <a16:colId xmlns:a16="http://schemas.microsoft.com/office/drawing/2014/main" val="601120961"/>
                    </a:ext>
                  </a:extLst>
                </a:gridCol>
              </a:tblGrid>
              <a:tr h="29437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Supplemental Resource </a:t>
                      </a:r>
                    </a:p>
                  </a:txBody>
                  <a:tcPr>
                    <a:solidFill>
                      <a:schemeClr val="accent2">
                        <a:lumMod val="60000"/>
                        <a:lumOff val="40000"/>
                      </a:schemeClr>
                    </a:solidFill>
                  </a:tcPr>
                </a:tc>
                <a:tc>
                  <a:txBody>
                    <a:bodyPr/>
                    <a:lstStyle/>
                    <a:p>
                      <a:pPr algn="ctr"/>
                      <a:r>
                        <a:rPr lang="en-US" b="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Positive Impact </a:t>
                      </a:r>
                    </a:p>
                  </a:txBody>
                  <a:tcPr>
                    <a:solidFill>
                      <a:schemeClr val="accent2">
                        <a:lumMod val="60000"/>
                        <a:lumOff val="40000"/>
                      </a:schemeClr>
                    </a:solidFill>
                  </a:tcPr>
                </a:tc>
                <a:extLst>
                  <a:ext uri="{0D108BD9-81ED-4DB2-BD59-A6C34878D82A}">
                    <a16:rowId xmlns:a16="http://schemas.microsoft.com/office/drawing/2014/main" val="3016007115"/>
                  </a:ext>
                </a:extLst>
              </a:tr>
              <a:tr h="153077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MTSS Coach</a:t>
                      </a:r>
                    </a:p>
                    <a:p>
                      <a:pPr marL="0" marR="0" lvl="0" indent="0" algn="l" rtl="0" eaLnBrk="1" fontAlgn="auto" latinLnBrk="0" hangingPunct="1">
                        <a:lnSpc>
                          <a:spcPct val="100000"/>
                        </a:lnSpc>
                        <a:spcBef>
                          <a:spcPts val="0"/>
                        </a:spcBef>
                        <a:spcAft>
                          <a:spcPts val="0"/>
                        </a:spcAft>
                        <a:buClr>
                          <a:srgbClr val="000000"/>
                        </a:buClr>
                        <a:buSzTx/>
                        <a:buFont typeface="Arial"/>
                        <a:buNone/>
                      </a:pPr>
                      <a:r>
                        <a:rPr lang="en-US" sz="1400">
                          <a:solidFill>
                            <a:srgbClr val="000000"/>
                          </a:solidFill>
                          <a:latin typeface="Nirmala UI Semilight"/>
                          <a:ea typeface="Nirmala UI Semilight" panose="020B0402040204020203" pitchFamily="34" charset="0"/>
                          <a:cs typeface="Nirmala UI Semilight"/>
                        </a:rPr>
                        <a:t>Part Time Hourly Teacher </a:t>
                      </a:r>
                    </a:p>
                    <a:p>
                      <a:pPr marL="0" marR="0" lvl="0" indent="0" algn="l">
                        <a:lnSpc>
                          <a:spcPct val="100000"/>
                        </a:lnSpc>
                        <a:spcBef>
                          <a:spcPts val="0"/>
                        </a:spcBef>
                        <a:spcAft>
                          <a:spcPts val="0"/>
                        </a:spcAft>
                        <a:buSzTx/>
                        <a:buFont typeface="Arial"/>
                        <a:buNone/>
                      </a:pPr>
                      <a:r>
                        <a:rPr lang="en-US" sz="1400">
                          <a:solidFill>
                            <a:srgbClr val="000000"/>
                          </a:solidFill>
                          <a:latin typeface="Nirmala UI Semilight"/>
                          <a:ea typeface="Nirmala UI Semilight" panose="020B0402040204020203" pitchFamily="34" charset="0"/>
                          <a:cs typeface="Nirmala UI Semilight"/>
                        </a:rPr>
                        <a:t>Intervention Teacher</a:t>
                      </a:r>
                    </a:p>
                  </a:txBody>
                  <a:tcPr/>
                </a:tc>
                <a:tc>
                  <a:txBody>
                    <a:bodyPr/>
                    <a:lstStyle/>
                    <a:p>
                      <a:r>
                        <a:rPr lang="en-US">
                          <a:solidFill>
                            <a:schemeClr val="tx2">
                              <a:lumMod val="10000"/>
                            </a:schemeClr>
                          </a:solidFill>
                          <a:latin typeface="Nirmala UI Semilight"/>
                          <a:ea typeface="Nirmala UI Semilight" panose="020B0402040204020203" pitchFamily="34" charset="0"/>
                          <a:cs typeface="Nirmala UI Semilight"/>
                        </a:rPr>
                        <a:t>The MTSS (Multi-Tiered System of Supports) Coach focuses on professional development, achievement data, interventions to increase student achievement</a:t>
                      </a:r>
                    </a:p>
                    <a:p>
                      <a:r>
                        <a:rPr lang="en-US">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Hourly Teachers and Paraprofessionals provide small group instruction</a:t>
                      </a:r>
                      <a:endParaRPr lang="en-US">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extLst>
                  <a:ext uri="{0D108BD9-81ED-4DB2-BD59-A6C34878D82A}">
                    <a16:rowId xmlns:a16="http://schemas.microsoft.com/office/drawing/2014/main" val="3276881736"/>
                  </a:ext>
                </a:extLst>
              </a:tr>
              <a:tr h="70651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Instructional Materials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Curriculum materials to support instruction</a:t>
                      </a:r>
                      <a:endParaRPr lang="en-US" sz="140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a:p>
                  </a:txBody>
                  <a:tcPr/>
                </a:tc>
                <a:extLst>
                  <a:ext uri="{0D108BD9-81ED-4DB2-BD59-A6C34878D82A}">
                    <a16:rowId xmlns:a16="http://schemas.microsoft.com/office/drawing/2014/main" val="3552202954"/>
                  </a:ext>
                </a:extLst>
              </a:tr>
              <a:tr h="49238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rPr>
                        <a:t>Curriculum Development </a:t>
                      </a:r>
                      <a:endParaRPr lang="en-US" sz="140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tc>
                  <a:txBody>
                    <a:bodyPr/>
                    <a:lstStyle/>
                    <a:p>
                      <a:r>
                        <a:rPr lang="en-US">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Teachers plan IB Units</a:t>
                      </a:r>
                      <a:endParaRPr lang="en-US"/>
                    </a:p>
                  </a:txBody>
                  <a:tcPr/>
                </a:tc>
                <a:extLst>
                  <a:ext uri="{0D108BD9-81ED-4DB2-BD59-A6C34878D82A}">
                    <a16:rowId xmlns:a16="http://schemas.microsoft.com/office/drawing/2014/main" val="3879251429"/>
                  </a:ext>
                </a:extLst>
              </a:tr>
              <a:tr h="50044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Parent and Family Engagement Resources and Training Workshops </a:t>
                      </a:r>
                    </a:p>
                  </a:txBody>
                  <a:tcPr/>
                </a:tc>
                <a:tc>
                  <a:txBody>
                    <a:bodyPr/>
                    <a:lstStyle/>
                    <a:p>
                      <a:endParaRPr lang="en-US"/>
                    </a:p>
                  </a:txBody>
                  <a:tcPr/>
                </a:tc>
                <a:extLst>
                  <a:ext uri="{0D108BD9-81ED-4DB2-BD59-A6C34878D82A}">
                    <a16:rowId xmlns:a16="http://schemas.microsoft.com/office/drawing/2014/main" val="7934184"/>
                  </a:ext>
                </a:extLst>
              </a:tr>
              <a:tr h="43127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tc>
                  <a:txBody>
                    <a:bodyPr/>
                    <a:lstStyle/>
                    <a:p>
                      <a:endParaRPr lang="en-US"/>
                    </a:p>
                  </a:txBody>
                  <a:tcPr/>
                </a:tc>
                <a:extLst>
                  <a:ext uri="{0D108BD9-81ED-4DB2-BD59-A6C34878D82A}">
                    <a16:rowId xmlns:a16="http://schemas.microsoft.com/office/drawing/2014/main" val="2330363279"/>
                  </a:ext>
                </a:extLst>
              </a:tr>
            </a:tbl>
          </a:graphicData>
        </a:graphic>
      </p:graphicFrame>
      <p:pic>
        <p:nvPicPr>
          <p:cNvPr id="9" name="Audio 8">
            <a:hlinkClick r:id="" action="ppaction://media"/>
            <a:extLst>
              <a:ext uri="{FF2B5EF4-FFF2-40B4-BE49-F238E27FC236}">
                <a16:creationId xmlns:a16="http://schemas.microsoft.com/office/drawing/2014/main" id="{BC3E4665-D505-00FE-DF75-CF7DA3A145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623038330"/>
      </p:ext>
    </p:extLst>
  </p:cSld>
  <p:clrMapOvr>
    <a:masterClrMapping/>
  </p:clrMapOvr>
  <p:transition advTm="245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EDC6A04-F048-4DD3-A967-1B488BB5BB74}"/>
              </a:ext>
            </a:extLst>
          </p:cNvPr>
          <p:cNvGraphicFramePr/>
          <p:nvPr>
            <p:extLst>
              <p:ext uri="{D42A27DB-BD31-4B8C-83A1-F6EECF244321}">
                <p14:modId xmlns:p14="http://schemas.microsoft.com/office/powerpoint/2010/main" val="1762001483"/>
              </p:ext>
            </p:extLst>
          </p:nvPr>
        </p:nvGraphicFramePr>
        <p:xfrm flipH="1">
          <a:off x="8402356" y="626964"/>
          <a:ext cx="80337" cy="4054327"/>
        </p:xfrm>
        <a:graphic>
          <a:graphicData uri="http://schemas.openxmlformats.org/drawingml/2006/chart">
            <c:chart xmlns:c="http://schemas.openxmlformats.org/drawingml/2006/chart" xmlns:r="http://schemas.openxmlformats.org/officeDocument/2006/relationships" r:id="rId5"/>
          </a:graphicData>
        </a:graphic>
      </p:graphicFrame>
      <p:sp>
        <p:nvSpPr>
          <p:cNvPr id="4" name="Rectangle 3">
            <a:extLst>
              <a:ext uri="{FF2B5EF4-FFF2-40B4-BE49-F238E27FC236}">
                <a16:creationId xmlns:a16="http://schemas.microsoft.com/office/drawing/2014/main" id="{DC3692DB-C52F-4B0E-AC8B-F71726B5B957}"/>
              </a:ext>
            </a:extLst>
          </p:cNvPr>
          <p:cNvSpPr/>
          <p:nvPr/>
        </p:nvSpPr>
        <p:spPr>
          <a:xfrm>
            <a:off x="1208314" y="1440323"/>
            <a:ext cx="7478486" cy="1787862"/>
          </a:xfrm>
          <a:prstGeom prst="rect">
            <a:avLst/>
          </a:prstGeom>
        </p:spPr>
        <p:txBody>
          <a:bodyPr wrap="square">
            <a:spAutoFit/>
          </a:bodyPr>
          <a:lstStyle/>
          <a:p>
            <a:pPr>
              <a:lnSpc>
                <a:spcPct val="107000"/>
              </a:lnSpc>
              <a:spcAft>
                <a:spcPts val="600"/>
              </a:spcAft>
            </a:pPr>
            <a:r>
              <a:rPr lang="en-US" sz="2400">
                <a:latin typeface="Calibri" panose="020F0502020204030204" pitchFamily="34" charset="0"/>
                <a:ea typeface="Calibri" panose="020F0502020204030204" pitchFamily="34" charset="0"/>
                <a:cs typeface="Times New Roman" panose="02020603050405020304" pitchFamily="18" charset="0"/>
              </a:rPr>
              <a:t>Total Allocation - $6,400.00</a:t>
            </a:r>
          </a:p>
          <a:p>
            <a:pPr>
              <a:spcBef>
                <a:spcPts val="289"/>
              </a:spcBef>
            </a:pPr>
            <a:r>
              <a:rPr lang="en-US" sz="2400">
                <a:latin typeface="Calibri" panose="020F0502020204030204" pitchFamily="34" charset="0"/>
                <a:ea typeface="Times New Roman" panose="02020603050405020304" pitchFamily="18" charset="0"/>
                <a:cs typeface="Times New Roman" panose="02020603050405020304" pitchFamily="18" charset="0"/>
              </a:rPr>
              <a:t>Teachers Stipends to Provide Parent Training - $3,768.98</a:t>
            </a:r>
          </a:p>
          <a:p>
            <a:pPr>
              <a:spcBef>
                <a:spcPts val="289"/>
              </a:spcBef>
            </a:pPr>
            <a:r>
              <a:rPr lang="en-US" sz="2400">
                <a:latin typeface="Calibri" panose="020F0502020204030204" pitchFamily="34" charset="0"/>
                <a:ea typeface="Times New Roman" panose="02020603050405020304" pitchFamily="18" charset="0"/>
                <a:cs typeface="Times New Roman" panose="02020603050405020304" pitchFamily="18" charset="0"/>
              </a:rPr>
              <a:t>Agenda Books - $2,302.32</a:t>
            </a:r>
            <a:endParaRPr lang="en-US" sz="2400">
              <a:latin typeface="Times New Roman" panose="02020603050405020304" pitchFamily="18" charset="0"/>
              <a:ea typeface="Times New Roman" panose="02020603050405020304" pitchFamily="18" charset="0"/>
            </a:endParaRPr>
          </a:p>
          <a:p>
            <a:pPr>
              <a:spcBef>
                <a:spcPts val="289"/>
              </a:spcBef>
            </a:pPr>
            <a:r>
              <a:rPr lang="en-US" sz="2400">
                <a:latin typeface="Calibri" panose="020F0502020204030204" pitchFamily="34" charset="0"/>
                <a:ea typeface="Times New Roman" panose="02020603050405020304" pitchFamily="18" charset="0"/>
                <a:cs typeface="Times New Roman" panose="02020603050405020304" pitchFamily="18" charset="0"/>
              </a:rPr>
              <a:t>Food Purchases - $328.70</a:t>
            </a:r>
            <a:endParaRPr lang="en-US" sz="240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04C1DCEF-D392-4A2F-ABFE-955D4C38D101}"/>
              </a:ext>
            </a:extLst>
          </p:cNvPr>
          <p:cNvSpPr txBox="1"/>
          <p:nvPr/>
        </p:nvSpPr>
        <p:spPr>
          <a:xfrm>
            <a:off x="2202782" y="417160"/>
            <a:ext cx="5411121" cy="369332"/>
          </a:xfrm>
          <a:prstGeom prst="rect">
            <a:avLst/>
          </a:prstGeom>
          <a:noFill/>
        </p:spPr>
        <p:txBody>
          <a:bodyPr wrap="square" rtlCol="0">
            <a:spAutoFit/>
          </a:bodyPr>
          <a:lstStyle/>
          <a:p>
            <a:r>
              <a:rPr lang="en-US" sz="1800"/>
              <a:t>Title I Parent &amp; Family Engagement 22-23 Budget</a:t>
            </a:r>
          </a:p>
        </p:txBody>
      </p:sp>
      <p:pic>
        <p:nvPicPr>
          <p:cNvPr id="2" name="Audio 1">
            <a:hlinkClick r:id="" action="ppaction://media"/>
            <a:extLst>
              <a:ext uri="{FF2B5EF4-FFF2-40B4-BE49-F238E27FC236}">
                <a16:creationId xmlns:a16="http://schemas.microsoft.com/office/drawing/2014/main" id="{9168D5D6-9DB8-54AC-4914-448D39CCA7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250072113"/>
      </p:ext>
    </p:extLst>
  </p:cSld>
  <p:clrMapOvr>
    <a:masterClrMapping/>
  </p:clrMapOvr>
  <p:transition advTm="2960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8"/>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solidFill>
                  <a:schemeClr val="tx1"/>
                </a:solidFill>
              </a:rPr>
              <a:t>Title I Schoolwide Planning</a:t>
            </a:r>
            <a:endParaRPr>
              <a:solidFill>
                <a:schemeClr val="tx1"/>
              </a:solidFill>
            </a:endParaRPr>
          </a:p>
        </p:txBody>
      </p:sp>
      <p:grpSp>
        <p:nvGrpSpPr>
          <p:cNvPr id="243" name="Google Shape;243;p28"/>
          <p:cNvGrpSpPr/>
          <p:nvPr/>
        </p:nvGrpSpPr>
        <p:grpSpPr>
          <a:xfrm>
            <a:off x="5632317" y="2002063"/>
            <a:ext cx="3305700" cy="2612288"/>
            <a:chOff x="5632317" y="1189775"/>
            <a:chExt cx="3305700" cy="3483050"/>
          </a:xfrm>
        </p:grpSpPr>
        <p:sp>
          <p:nvSpPr>
            <p:cNvPr id="244" name="Google Shape;244;p28"/>
            <p:cNvSpPr/>
            <p:nvPr/>
          </p:nvSpPr>
          <p:spPr>
            <a:xfrm>
              <a:off x="5632317" y="1189775"/>
              <a:ext cx="3305700" cy="669000"/>
            </a:xfrm>
            <a:prstGeom prst="chevron">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Last</a:t>
              </a:r>
              <a:endParaRPr>
                <a:solidFill>
                  <a:schemeClr val="lt1"/>
                </a:solidFill>
                <a:latin typeface="Lato"/>
                <a:ea typeface="Lato"/>
                <a:cs typeface="Lato"/>
                <a:sym typeface="Lato"/>
              </a:endParaRPr>
            </a:p>
          </p:txBody>
        </p:sp>
        <p:sp>
          <p:nvSpPr>
            <p:cNvPr id="245" name="Google Shape;245;p28"/>
            <p:cNvSpPr txBox="1"/>
            <p:nvPr/>
          </p:nvSpPr>
          <p:spPr>
            <a:xfrm>
              <a:off x="6167062" y="2000859"/>
              <a:ext cx="2236201" cy="2671966"/>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All Title I schools must document that parents are involved in the schoolwide planning process.</a:t>
              </a: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p:txBody>
        </p:sp>
      </p:grpSp>
      <p:grpSp>
        <p:nvGrpSpPr>
          <p:cNvPr id="246" name="Google Shape;246;p28"/>
          <p:cNvGrpSpPr/>
          <p:nvPr/>
        </p:nvGrpSpPr>
        <p:grpSpPr>
          <a:xfrm>
            <a:off x="0" y="2002224"/>
            <a:ext cx="3546900" cy="2612127"/>
            <a:chOff x="0" y="1189989"/>
            <a:chExt cx="3546900" cy="3482836"/>
          </a:xfrm>
        </p:grpSpPr>
        <p:sp>
          <p:nvSpPr>
            <p:cNvPr id="247" name="Google Shape;247;p28"/>
            <p:cNvSpPr/>
            <p:nvPr/>
          </p:nvSpPr>
          <p:spPr>
            <a:xfrm>
              <a:off x="0" y="1189989"/>
              <a:ext cx="3546900" cy="669000"/>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First</a:t>
              </a:r>
              <a:endParaRPr sz="2400">
                <a:solidFill>
                  <a:schemeClr val="lt1"/>
                </a:solidFill>
                <a:latin typeface="Raleway"/>
                <a:ea typeface="Raleway"/>
                <a:cs typeface="Raleway"/>
                <a:sym typeface="Raleway"/>
              </a:endParaRPr>
            </a:p>
          </p:txBody>
        </p:sp>
        <p:sp>
          <p:nvSpPr>
            <p:cNvPr id="248" name="Google Shape;248;p28"/>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lang="en-US" sz="1600">
                <a:solidFill>
                  <a:schemeClr val="dk1"/>
                </a:solidFill>
                <a:latin typeface="Lato"/>
                <a:ea typeface="Lato"/>
                <a:cs typeface="Lato"/>
                <a:sym typeface="Lato"/>
              </a:endParaRPr>
            </a:p>
          </p:txBody>
        </p:sp>
      </p:grpSp>
      <p:grpSp>
        <p:nvGrpSpPr>
          <p:cNvPr id="249" name="Google Shape;249;p28"/>
          <p:cNvGrpSpPr/>
          <p:nvPr/>
        </p:nvGrpSpPr>
        <p:grpSpPr>
          <a:xfrm>
            <a:off x="2944204" y="2002063"/>
            <a:ext cx="3305700" cy="2654486"/>
            <a:chOff x="2944204" y="1189775"/>
            <a:chExt cx="3305700" cy="3539314"/>
          </a:xfrm>
        </p:grpSpPr>
        <p:sp>
          <p:nvSpPr>
            <p:cNvPr id="250" name="Google Shape;250;p28"/>
            <p:cNvSpPr/>
            <p:nvPr/>
          </p:nvSpPr>
          <p:spPr>
            <a:xfrm>
              <a:off x="2944204" y="1189775"/>
              <a:ext cx="3305700" cy="6690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Second</a:t>
              </a:r>
              <a:endParaRPr>
                <a:solidFill>
                  <a:schemeClr val="lt1"/>
                </a:solidFill>
                <a:latin typeface="Lato"/>
                <a:ea typeface="Lato"/>
                <a:cs typeface="Lato"/>
                <a:sym typeface="Lato"/>
              </a:endParaRPr>
            </a:p>
          </p:txBody>
        </p:sp>
        <p:sp>
          <p:nvSpPr>
            <p:cNvPr id="251" name="Google Shape;251;p28"/>
            <p:cNvSpPr txBox="1"/>
            <p:nvPr/>
          </p:nvSpPr>
          <p:spPr>
            <a:xfrm>
              <a:off x="3366425" y="2000859"/>
              <a:ext cx="2325773" cy="272823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Please attend online or in-person meetings/trainings and complete surveys to provide input on Title I funding.</a:t>
              </a: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p:txBody>
        </p:sp>
      </p:grpSp>
      <p:sp>
        <p:nvSpPr>
          <p:cNvPr id="252" name="Google Shape;252;p2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3" name="Rectangle 2">
            <a:extLst>
              <a:ext uri="{FF2B5EF4-FFF2-40B4-BE49-F238E27FC236}">
                <a16:creationId xmlns:a16="http://schemas.microsoft.com/office/drawing/2014/main" id="{E226A15A-AB8B-461E-B4CC-2F680DF8B07A}"/>
              </a:ext>
            </a:extLst>
          </p:cNvPr>
          <p:cNvSpPr/>
          <p:nvPr/>
        </p:nvSpPr>
        <p:spPr>
          <a:xfrm>
            <a:off x="851028" y="2654338"/>
            <a:ext cx="1997861" cy="1384995"/>
          </a:xfrm>
          <a:prstGeom prst="rect">
            <a:avLst/>
          </a:prstGeom>
        </p:spPr>
        <p:txBody>
          <a:bodyPr wrap="square">
            <a:spAutoFit/>
          </a:bodyPr>
          <a:lstStyle/>
          <a:p>
            <a:r>
              <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Input from school, family, and community members determine how Title I funds are used based on a needs assessment. </a:t>
            </a:r>
          </a:p>
        </p:txBody>
      </p:sp>
      <p:pic>
        <p:nvPicPr>
          <p:cNvPr id="4" name="Audio 3">
            <a:hlinkClick r:id="" action="ppaction://media"/>
            <a:extLst>
              <a:ext uri="{FF2B5EF4-FFF2-40B4-BE49-F238E27FC236}">
                <a16:creationId xmlns:a16="http://schemas.microsoft.com/office/drawing/2014/main" id="{CAC04C35-0321-1FF7-0202-C8F9C93DA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2438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8781-5249-47EB-9DFA-BFAA607F903A}"/>
              </a:ext>
            </a:extLst>
          </p:cNvPr>
          <p:cNvSpPr>
            <a:spLocks noGrp="1"/>
          </p:cNvSpPr>
          <p:nvPr>
            <p:ph type="title"/>
          </p:nvPr>
        </p:nvSpPr>
        <p:spPr/>
        <p:txBody>
          <a:bodyPr/>
          <a:lstStyle/>
          <a:p>
            <a:r>
              <a:rPr lang="en-US" altLang="en-US">
                <a:solidFill>
                  <a:schemeClr val="tx1">
                    <a:lumMod val="75000"/>
                  </a:schemeClr>
                </a:solidFill>
              </a:rPr>
              <a:t>Parent’s Right to Know</a:t>
            </a:r>
            <a:endParaRPr lang="en-US">
              <a:solidFill>
                <a:schemeClr val="tx1">
                  <a:lumMod val="75000"/>
                </a:schemeClr>
              </a:solidFill>
            </a:endParaRPr>
          </a:p>
        </p:txBody>
      </p:sp>
      <p:sp>
        <p:nvSpPr>
          <p:cNvPr id="3" name="Text Placeholder 2">
            <a:extLst>
              <a:ext uri="{FF2B5EF4-FFF2-40B4-BE49-F238E27FC236}">
                <a16:creationId xmlns:a16="http://schemas.microsoft.com/office/drawing/2014/main" id="{B8EF547B-5A09-46EA-BCBC-76572B3337AE}"/>
              </a:ext>
            </a:extLst>
          </p:cNvPr>
          <p:cNvSpPr>
            <a:spLocks noGrp="1"/>
          </p:cNvSpPr>
          <p:nvPr>
            <p:ph type="body" idx="1"/>
          </p:nvPr>
        </p:nvSpPr>
        <p:spPr>
          <a:xfrm>
            <a:off x="762000" y="1796564"/>
            <a:ext cx="3726873" cy="3129139"/>
          </a:xfrm>
        </p:spPr>
        <p:txBody>
          <a:bodyPr/>
          <a:lstStyle/>
          <a:p>
            <a:r>
              <a:rPr lang="en-US" sz="110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Be provided information on your child’s level of achievement on assessments in Reading/Language Arts, Writing, Mathematics, and Science. </a:t>
            </a:r>
          </a:p>
          <a:p>
            <a:r>
              <a:rPr lang="en-US" sz="110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Request and receive information on the qualifications of your child’s teacher and supplemental personnel working with your child.</a:t>
            </a:r>
          </a:p>
          <a:p>
            <a:r>
              <a:rPr lang="en-US" sz="110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Be notified of non-highly qualified or out-of-field teachers at the school. </a:t>
            </a:r>
          </a:p>
          <a:p>
            <a:r>
              <a:rPr lang="en-US" sz="110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Be informed if your child is taught by a non-highly qualified teacher for four or more consecutive weeks.</a:t>
            </a:r>
          </a:p>
          <a:p>
            <a:endParaRPr lang="en-US"/>
          </a:p>
        </p:txBody>
      </p:sp>
      <p:sp>
        <p:nvSpPr>
          <p:cNvPr id="4" name="Slide Number Placeholder 3">
            <a:extLst>
              <a:ext uri="{FF2B5EF4-FFF2-40B4-BE49-F238E27FC236}">
                <a16:creationId xmlns:a16="http://schemas.microsoft.com/office/drawing/2014/main" id="{BB896436-80EE-4F91-9962-552005F5A6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6" name="Rectangle 5">
            <a:extLst>
              <a:ext uri="{FF2B5EF4-FFF2-40B4-BE49-F238E27FC236}">
                <a16:creationId xmlns:a16="http://schemas.microsoft.com/office/drawing/2014/main" id="{792BEB1D-C138-426E-8B68-A5051D5B9655}"/>
              </a:ext>
            </a:extLst>
          </p:cNvPr>
          <p:cNvSpPr/>
          <p:nvPr/>
        </p:nvSpPr>
        <p:spPr>
          <a:xfrm>
            <a:off x="893700" y="1273344"/>
            <a:ext cx="4572000" cy="523220"/>
          </a:xfrm>
          <a:prstGeom prst="rect">
            <a:avLst/>
          </a:prstGeom>
        </p:spPr>
        <p:txBody>
          <a:bodyPr>
            <a:spAutoFit/>
          </a:bodyPr>
          <a:lstStyle/>
          <a:p>
            <a:r>
              <a:rPr lang="en-US">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 a parent of a student attending a Pinellas County School Public School, you have the right to… </a:t>
            </a:r>
            <a:endParaRPr lang="en-US">
              <a:solidFill>
                <a:schemeClr val="tx1">
                  <a:lumMod val="75000"/>
                </a:schemeClr>
              </a:solidFill>
            </a:endParaRPr>
          </a:p>
        </p:txBody>
      </p:sp>
      <p:pic>
        <p:nvPicPr>
          <p:cNvPr id="8" name="Picture 7">
            <a:extLst>
              <a:ext uri="{FF2B5EF4-FFF2-40B4-BE49-F238E27FC236}">
                <a16:creationId xmlns:a16="http://schemas.microsoft.com/office/drawing/2014/main" id="{27899254-4A60-4B3D-9592-5A380BD77FE6}"/>
              </a:ext>
            </a:extLst>
          </p:cNvPr>
          <p:cNvPicPr>
            <a:picLocks noChangeAspect="1"/>
          </p:cNvPicPr>
          <p:nvPr/>
        </p:nvPicPr>
        <p:blipFill>
          <a:blip r:embed="rId5"/>
          <a:stretch>
            <a:fillRect/>
          </a:stretch>
        </p:blipFill>
        <p:spPr>
          <a:xfrm>
            <a:off x="5188527" y="1531276"/>
            <a:ext cx="3220276" cy="2414970"/>
          </a:xfrm>
          <a:prstGeom prst="rect">
            <a:avLst/>
          </a:prstGeom>
        </p:spPr>
      </p:pic>
      <p:pic>
        <p:nvPicPr>
          <p:cNvPr id="10" name="Audio 9">
            <a:hlinkClick r:id="" action="ppaction://media"/>
            <a:extLst>
              <a:ext uri="{FF2B5EF4-FFF2-40B4-BE49-F238E27FC236}">
                <a16:creationId xmlns:a16="http://schemas.microsoft.com/office/drawing/2014/main" id="{FBDFD0AF-3196-ADAF-7AB8-364489B196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970064281"/>
      </p:ext>
    </p:extLst>
  </p:cSld>
  <p:clrMapOvr>
    <a:masterClrMapping/>
  </p:clrMapOvr>
  <p:transition advTm="3947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Antonio template">
  <a:themeElements>
    <a:clrScheme name="Custom 347">
      <a:dk1>
        <a:srgbClr val="677480"/>
      </a:dk1>
      <a:lt1>
        <a:srgbClr val="FFFFFF"/>
      </a:lt1>
      <a:dk2>
        <a:srgbClr val="2185C5"/>
      </a:dk2>
      <a:lt2>
        <a:srgbClr val="DEE2E6"/>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26F2A1D279794C95913B258445B400" ma:contentTypeVersion="6" ma:contentTypeDescription="Create a new document." ma:contentTypeScope="" ma:versionID="5f859791bfa6c4a9990fc35e3d8ebd4d">
  <xsd:schema xmlns:xsd="http://www.w3.org/2001/XMLSchema" xmlns:xs="http://www.w3.org/2001/XMLSchema" xmlns:p="http://schemas.microsoft.com/office/2006/metadata/properties" xmlns:ns2="14014824-8c68-406d-86fe-dcccc773fde3" targetNamespace="http://schemas.microsoft.com/office/2006/metadata/properties" ma:root="true" ma:fieldsID="217068c4a8a1ec9cf35d18339c106288" ns2:_="">
    <xsd:import namespace="14014824-8c68-406d-86fe-dcccc773fd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014824-8c68-406d-86fe-dcccc773fd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974530-AC96-431F-AD8D-2C022D30E69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5BC683C-F712-4285-83F9-47B438E00907}">
  <ds:schemaRefs>
    <ds:schemaRef ds:uri="http://schemas.microsoft.com/sharepoint/v3/contenttype/forms"/>
  </ds:schemaRefs>
</ds:datastoreItem>
</file>

<file path=customXml/itemProps3.xml><?xml version="1.0" encoding="utf-8"?>
<ds:datastoreItem xmlns:ds="http://schemas.openxmlformats.org/officeDocument/2006/customXml" ds:itemID="{1F0E17D5-F473-447C-BFAC-35C5AEEC9A3E}">
  <ds:schemaRefs>
    <ds:schemaRef ds:uri="14014824-8c68-406d-86fe-dcccc773fd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25</Slides>
  <Notes>25</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Antonio template</vt:lpstr>
      <vt:lpstr>Title I Annual Parent Meeting</vt:lpstr>
      <vt:lpstr>About Title I</vt:lpstr>
      <vt:lpstr>Title I Funding </vt:lpstr>
      <vt:lpstr>Title I Schoolwide Budget</vt:lpstr>
      <vt:lpstr>Supplemental</vt:lpstr>
      <vt:lpstr>Title I Programs Provide Supplemental Support</vt:lpstr>
      <vt:lpstr>PowerPoint Presentation</vt:lpstr>
      <vt:lpstr>Title I Schoolwide Planning</vt:lpstr>
      <vt:lpstr>Parent’s Right to Know</vt:lpstr>
      <vt:lpstr>Working Together for Student Success</vt:lpstr>
      <vt:lpstr>Parent-School-Student Compact</vt:lpstr>
      <vt:lpstr>PowerPoint Presentation</vt:lpstr>
      <vt:lpstr>Parent and Family Engagement Plan (PFEP)</vt:lpstr>
      <vt:lpstr> We want YOU!</vt:lpstr>
      <vt:lpstr>Parent Advisory Council (PAC)</vt:lpstr>
      <vt:lpstr>Accountability </vt:lpstr>
      <vt:lpstr>Visit to find district and school grades, EduData Portal</vt:lpstr>
      <vt:lpstr>Florida Standards</vt:lpstr>
      <vt:lpstr>F.A.S.T.          Florida Assessment of Student Thinking  (F.A.S.T.)</vt:lpstr>
      <vt:lpstr>PowerPoint Presentation</vt:lpstr>
      <vt:lpstr>Next Steps</vt:lpstr>
      <vt:lpstr>Additional Resources</vt:lpstr>
      <vt:lpstr>We appreciate your time!</vt:lpstr>
      <vt:lpstr>PowerPoint Presentation</vt:lpstr>
      <vt:lpstr>Please take the time to participate in our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Annual Parent Meeting</dc:title>
  <dc:creator>Deoliveira Mary</dc:creator>
  <cp:revision>1</cp:revision>
  <cp:lastPrinted>2021-07-28T13:58:00Z</cp:lastPrinted>
  <dcterms:modified xsi:type="dcterms:W3CDTF">2022-08-31T12:14:24Z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0x010100C426F2A1D279794C95913B258445B400</vt:lpwstr>
  </property>
</Properties>
</file>